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1" r:id="rId9"/>
    <p:sldId id="262" r:id="rId10"/>
    <p:sldId id="272" r:id="rId11"/>
    <p:sldId id="266" r:id="rId12"/>
    <p:sldId id="267" r:id="rId13"/>
    <p:sldId id="269" r:id="rId14"/>
    <p:sldId id="270" r:id="rId15"/>
    <p:sldId id="268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FAF3-23C3-4F25-A3D9-A8464F7C5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Programming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C2AC8-E31A-4190-95EA-CD2A58BF4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Samuel Bowes</a:t>
            </a:r>
          </a:p>
          <a:p>
            <a:r>
              <a:rPr lang="en-US" dirty="0"/>
              <a:t>6/24/2021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574A85-2601-4D62-976B-81A9FFA596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8"/>
    </mc:Choice>
    <mc:Fallback>
      <p:transition spd="slow" advTm="6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9299-86C3-449B-B507-266FFEDB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: </a:t>
            </a:r>
            <a:r>
              <a:rPr lang="en-US" sz="2400" dirty="0"/>
              <a:t>The Demon King’s Dungeon</a:t>
            </a:r>
            <a:r>
              <a:rPr lang="en-US" sz="3600" dirty="0"/>
              <a:t> </a:t>
            </a:r>
            <a:r>
              <a:rPr lang="en-US" dirty="0"/>
              <a:t>- Reflection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994C4-1977-4055-8A01-D54667ED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4239" y="2249486"/>
            <a:ext cx="5133172" cy="3541714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/>
              <a:t>Negatives</a:t>
            </a:r>
          </a:p>
          <a:p>
            <a:pPr algn="ctr"/>
            <a:r>
              <a:rPr lang="en-US" dirty="0"/>
              <a:t>Had to go back and make many changes.</a:t>
            </a:r>
          </a:p>
          <a:p>
            <a:pPr algn="ctr"/>
            <a:r>
              <a:rPr lang="en-US" dirty="0"/>
              <a:t>Dragged my feet on much of it.</a:t>
            </a:r>
          </a:p>
          <a:p>
            <a:pPr algn="ctr"/>
            <a:r>
              <a:rPr lang="en-US" dirty="0"/>
              <a:t>A lot of the same code.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368D5-B57E-461C-99BA-BDB49518A0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 algn="ctr">
              <a:buNone/>
            </a:pPr>
            <a:r>
              <a:rPr lang="en-US" dirty="0"/>
              <a:t>Positives</a:t>
            </a:r>
          </a:p>
          <a:p>
            <a:pPr algn="ctr"/>
            <a:r>
              <a:rPr lang="en-US" dirty="0"/>
              <a:t>The complex mechanics turned out well.</a:t>
            </a:r>
          </a:p>
          <a:p>
            <a:pPr algn="ctr"/>
            <a:r>
              <a:rPr lang="en-US" dirty="0"/>
              <a:t>The story I had was good.</a:t>
            </a:r>
          </a:p>
          <a:p>
            <a:pPr algn="ctr"/>
            <a:r>
              <a:rPr lang="en-US" dirty="0"/>
              <a:t>Forced me to think of new ideas.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CC7DD3C-C7A9-4256-9D9A-82359399D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3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93"/>
    </mc:Choice>
    <mc:Fallback>
      <p:transition spd="slow" advTm="34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653" x="5087938" y="3652838"/>
          <p14:tracePt t="32857" x="5087938" y="3660775"/>
          <p14:tracePt t="32861" x="5095875" y="3660775"/>
          <p14:tracePt t="32863" x="5103813" y="3668713"/>
          <p14:tracePt t="32865" x="5111750" y="3668713"/>
          <p14:tracePt t="32867" x="5119688" y="3676650"/>
          <p14:tracePt t="32869" x="5127625" y="3684588"/>
          <p14:tracePt t="32871" x="5143500" y="3692525"/>
          <p14:tracePt t="32875" x="5175250" y="3708400"/>
          <p14:tracePt t="32877" x="5191125" y="3724275"/>
          <p14:tracePt t="32879" x="5214938" y="3740150"/>
          <p14:tracePt t="32880" x="5230813" y="3748088"/>
          <p14:tracePt t="32882" x="5254625" y="3756025"/>
          <p14:tracePt t="32884" x="5270500" y="3771900"/>
          <p14:tracePt t="32886" x="5294313" y="3779838"/>
          <p14:tracePt t="32888" x="5318125" y="3795713"/>
          <p14:tracePt t="32890" x="5341938" y="3811588"/>
          <p14:tracePt t="32893" x="5357813" y="3819525"/>
          <p14:tracePt t="32895" x="5373688" y="3827463"/>
          <p14:tracePt t="32896" x="5389563" y="3843338"/>
          <p14:tracePt t="32898" x="5407025" y="3851275"/>
          <p14:tracePt t="32900" x="5414963" y="3851275"/>
          <p14:tracePt t="32902" x="5430838" y="3859213"/>
          <p14:tracePt t="32904" x="5438775" y="3867150"/>
          <p14:tracePt t="32907" x="5446713" y="3875088"/>
          <p14:tracePt t="32911" x="5454650" y="3883025"/>
          <p14:tracePt t="32913" x="5462588" y="3883025"/>
          <p14:tracePt t="32995" x="5470525" y="3883025"/>
          <p14:tracePt t="33010" x="5478463" y="3883025"/>
          <p14:tracePt t="33013" x="5486400" y="3883025"/>
          <p14:tracePt t="33017" x="5494338" y="3883025"/>
          <p14:tracePt t="33019" x="5502275" y="3883025"/>
          <p14:tracePt t="33020" x="5510213" y="3883025"/>
          <p14:tracePt t="33024" x="5518150" y="3883025"/>
          <p14:tracePt t="33025" x="5526088" y="3883025"/>
          <p14:tracePt t="33027" x="5534025" y="3883025"/>
          <p14:tracePt t="33029" x="5541963" y="3883025"/>
          <p14:tracePt t="33030" x="5557838" y="3883025"/>
          <p14:tracePt t="33032" x="5565775" y="3883025"/>
          <p14:tracePt t="33034" x="5573713" y="3883025"/>
          <p14:tracePt t="33036" x="5589588" y="3875088"/>
          <p14:tracePt t="33038" x="5597525" y="3875088"/>
          <p14:tracePt t="33040" x="5605463" y="3875088"/>
          <p14:tracePt t="33043" x="5621338" y="3875088"/>
          <p14:tracePt t="33044" x="5629275" y="3867150"/>
          <p14:tracePt t="33046" x="5637213" y="3867150"/>
          <p14:tracePt t="33048" x="5645150" y="3867150"/>
          <p14:tracePt t="33050" x="5661025" y="3867150"/>
          <p14:tracePt t="33052" x="5668963" y="3859213"/>
          <p14:tracePt t="33054" x="5676900" y="3859213"/>
          <p14:tracePt t="33060" x="5684838" y="3859213"/>
          <p14:tracePt t="33062" x="5692775" y="3859213"/>
          <p14:tracePt t="33064" x="5692775" y="3851275"/>
          <p14:tracePt t="33069" x="5700713" y="3851275"/>
          <p14:tracePt t="33228" x="5700713" y="3843338"/>
          <p14:tracePt t="33247" x="5700713" y="3835400"/>
          <p14:tracePt t="33255" x="5700713" y="3827463"/>
          <p14:tracePt t="33263" x="5700713" y="3819525"/>
          <p14:tracePt t="33268" x="5700713" y="3811588"/>
          <p14:tracePt t="33274" x="5700713" y="3803650"/>
          <p14:tracePt t="33278" x="5700713" y="3795713"/>
          <p14:tracePt t="33283" x="5700713" y="3787775"/>
          <p14:tracePt t="33287" x="5692775" y="3787775"/>
          <p14:tracePt t="33288" x="5692775" y="3779838"/>
          <p14:tracePt t="33293" x="5692775" y="3771900"/>
          <p14:tracePt t="33301" x="5692775" y="3763963"/>
          <p14:tracePt t="33307" x="5684838" y="3756025"/>
          <p14:tracePt t="33311" x="5684838" y="3748088"/>
          <p14:tracePt t="33317" x="5676900" y="3740150"/>
          <p14:tracePt t="33321" x="5676900" y="3732213"/>
          <p14:tracePt t="33327" x="5668963" y="3732213"/>
          <p14:tracePt t="33329" x="5668963" y="3724275"/>
          <p14:tracePt t="33335" x="5668963" y="3716338"/>
          <p14:tracePt t="33344" x="5661025" y="3708400"/>
          <p14:tracePt t="33353" x="5661025" y="3700463"/>
          <p14:tracePt t="33361" x="5661025" y="3692525"/>
          <p14:tracePt t="33363" x="5653088" y="3692525"/>
          <p14:tracePt t="33369" x="5653088" y="3684588"/>
          <p14:tracePt t="33373" x="5645150" y="3676650"/>
          <p14:tracePt t="33379" x="5637213" y="3668713"/>
          <p14:tracePt t="33383" x="5637213" y="3660775"/>
          <p14:tracePt t="33386" x="5629275" y="3660775"/>
          <p14:tracePt t="33388" x="5629275" y="3652838"/>
          <p14:tracePt t="33391" x="5629275" y="3644900"/>
          <p14:tracePt t="33393" x="5621338" y="3644900"/>
          <p14:tracePt t="33394" x="5621338" y="3636963"/>
          <p14:tracePt t="33397" x="5621338" y="3629025"/>
          <p14:tracePt t="33400" x="5613400" y="3621088"/>
          <p14:tracePt t="33405" x="5613400" y="3613150"/>
          <p14:tracePt t="33407" x="5605463" y="3605213"/>
          <p14:tracePt t="33412" x="5605463" y="3595688"/>
          <p14:tracePt t="33413" x="5597525" y="3595688"/>
          <p14:tracePt t="33414" x="5597525" y="3587750"/>
          <p14:tracePt t="33416" x="5597525" y="3579813"/>
          <p14:tracePt t="33418" x="5589588" y="3571875"/>
          <p14:tracePt t="33420" x="5581650" y="3571875"/>
          <p14:tracePt t="33423" x="5581650" y="3563938"/>
          <p14:tracePt t="33426" x="5573713" y="3556000"/>
          <p14:tracePt t="33427" x="5565775" y="3548063"/>
          <p14:tracePt t="33428" x="5565775" y="3540125"/>
          <p14:tracePt t="33430" x="5557838" y="3532188"/>
          <p14:tracePt t="33435" x="5549900" y="3524250"/>
          <p14:tracePt t="33437" x="5549900" y="3516313"/>
          <p14:tracePt t="33438" x="5541963" y="3508375"/>
          <p14:tracePt t="33441" x="5534025" y="3500438"/>
          <p14:tracePt t="33442" x="5534025" y="3492500"/>
          <p14:tracePt t="33446" x="5526088" y="3484563"/>
          <p14:tracePt t="33447" x="5526088" y="3476625"/>
          <p14:tracePt t="33448" x="5518150" y="3468688"/>
          <p14:tracePt t="33450" x="5510213" y="3460750"/>
          <p14:tracePt t="33452" x="5510213" y="3452813"/>
          <p14:tracePt t="33454" x="5502275" y="3444875"/>
          <p14:tracePt t="33456" x="5494338" y="3436938"/>
          <p14:tracePt t="33462" x="5494338" y="3429000"/>
          <p14:tracePt t="33465" x="5486400" y="3421063"/>
          <p14:tracePt t="33469" x="5486400" y="3413125"/>
          <p14:tracePt t="33470" x="5478463" y="3413125"/>
          <p14:tracePt t="33483" x="5478463" y="3405188"/>
          <p14:tracePt t="33495" x="5470525" y="3405188"/>
          <p14:tracePt t="33507" x="5470525" y="3397250"/>
          <p14:tracePt t="33529" x="5470525" y="3389313"/>
          <p14:tracePt t="33531" x="5462588" y="3389313"/>
          <p14:tracePt t="33541" x="5462588" y="3381375"/>
          <p14:tracePt t="33548" x="5462588" y="3373438"/>
          <p14:tracePt t="33551" x="5454650" y="3373438"/>
          <p14:tracePt t="33557" x="5454650" y="3365500"/>
          <p14:tracePt t="33560" x="5446713" y="3365500"/>
          <p14:tracePt t="33561" x="5446713" y="3357563"/>
          <p14:tracePt t="33565" x="5438775" y="3349625"/>
          <p14:tracePt t="33568" x="5438775" y="3341688"/>
          <p14:tracePt t="33573" x="5430838" y="3333750"/>
          <p14:tracePt t="33577" x="5430838" y="3325813"/>
          <p14:tracePt t="33579" x="5422900" y="3325813"/>
          <p14:tracePt t="33580" x="5422900" y="3317875"/>
          <p14:tracePt t="33585" x="5422900" y="3309938"/>
          <p14:tracePt t="33587" x="5414963" y="3302000"/>
          <p14:tracePt t="33591" x="5407025" y="3294063"/>
          <p14:tracePt t="33595" x="5407025" y="3286125"/>
          <p14:tracePt t="33596" x="5397500" y="3286125"/>
          <p14:tracePt t="33601" x="5397500" y="3278188"/>
          <p14:tracePt t="33602" x="5389563" y="3278188"/>
          <p14:tracePt t="33605" x="5389563" y="3270250"/>
          <p14:tracePt t="33611" x="5389563" y="3262313"/>
          <p14:tracePt t="33612" x="5381625" y="3262313"/>
          <p14:tracePt t="33621" x="5381625" y="3252788"/>
          <p14:tracePt t="33624" x="5373688" y="3252788"/>
          <p14:tracePt t="33629" x="5373688" y="3244850"/>
          <p14:tracePt t="33631" x="5365750" y="3244850"/>
          <p14:tracePt t="33635" x="5365750" y="3236913"/>
          <p14:tracePt t="33642" x="5357813" y="3228975"/>
          <p14:tracePt t="33645" x="5349875" y="3221038"/>
          <p14:tracePt t="33649" x="5349875" y="3213100"/>
          <p14:tracePt t="33650" x="5341938" y="3205163"/>
          <p14:tracePt t="33655" x="5334000" y="3197225"/>
          <p14:tracePt t="33658" x="5334000" y="3189288"/>
          <p14:tracePt t="33659" x="5326063" y="3181350"/>
          <p14:tracePt t="33663" x="5318125" y="3173413"/>
          <p14:tracePt t="33664" x="5318125" y="3165475"/>
          <p14:tracePt t="33667" x="5310188" y="3157538"/>
          <p14:tracePt t="33668" x="5302250" y="3149600"/>
          <p14:tracePt t="33670" x="5302250" y="3141663"/>
          <p14:tracePt t="33673" x="5294313" y="3141663"/>
          <p14:tracePt t="33675" x="5286375" y="3133725"/>
          <p14:tracePt t="33677" x="5278438" y="3125788"/>
          <p14:tracePt t="33678" x="5278438" y="3117850"/>
          <p14:tracePt t="33680" x="5270500" y="3109913"/>
          <p14:tracePt t="33682" x="5262563" y="3109913"/>
          <p14:tracePt t="33684" x="5262563" y="3101975"/>
          <p14:tracePt t="33686" x="5254625" y="3094038"/>
          <p14:tracePt t="33691" x="5246688" y="3086100"/>
          <p14:tracePt t="33693" x="5238750" y="3078163"/>
          <p14:tracePt t="33695" x="5238750" y="3070225"/>
          <p14:tracePt t="33699" x="5230813" y="3062288"/>
          <p14:tracePt t="33701" x="5230813" y="3054350"/>
          <p14:tracePt t="33702" x="5222875" y="3054350"/>
          <p14:tracePt t="33705" x="5222875" y="3046413"/>
          <p14:tracePt t="33709" x="5214938" y="3046413"/>
          <p14:tracePt t="33711" x="5214938" y="3038475"/>
          <p14:tracePt t="33713" x="5207000" y="3038475"/>
          <p14:tracePt t="33714" x="5207000" y="3030538"/>
          <p14:tracePt t="33721" x="5199063" y="3022600"/>
          <p14:tracePt t="33725" x="5199063" y="3014663"/>
          <p14:tracePt t="33726" x="5191125" y="3014663"/>
          <p14:tracePt t="33733" x="5183188" y="3006725"/>
          <p14:tracePt t="33741" x="5175250" y="2998788"/>
          <p14:tracePt t="33745" x="5175250" y="2990850"/>
          <p14:tracePt t="33746" x="5167313" y="2990850"/>
          <p14:tracePt t="33748" x="5167313" y="2982913"/>
          <p14:tracePt t="33751" x="5159375" y="2982913"/>
          <p14:tracePt t="33755" x="5159375" y="2974975"/>
          <p14:tracePt t="33757" x="5151438" y="2974975"/>
          <p14:tracePt t="33762" x="5151438" y="2967038"/>
          <p14:tracePt t="33763" x="5143500" y="2967038"/>
          <p14:tracePt t="33764" x="5135563" y="2959100"/>
          <p14:tracePt t="33768" x="5127625" y="2951163"/>
          <p14:tracePt t="33773" x="5119688" y="2943225"/>
          <p14:tracePt t="33777" x="5111750" y="2935288"/>
          <p14:tracePt t="33779" x="5103813" y="2927350"/>
          <p14:tracePt t="33783" x="5095875" y="2919413"/>
          <p14:tracePt t="33784" x="5087938" y="2919413"/>
          <p14:tracePt t="33786" x="5080000" y="2909888"/>
          <p14:tracePt t="33789" x="5080000" y="2901950"/>
          <p14:tracePt t="33793" x="5064125" y="2894013"/>
          <p14:tracePt t="33795" x="5046663" y="2886075"/>
          <p14:tracePt t="33796" x="5038725" y="2878138"/>
          <p14:tracePt t="33798" x="5030788" y="2870200"/>
          <p14:tracePt t="33800" x="5022850" y="2870200"/>
          <p14:tracePt t="33802" x="5014913" y="2862263"/>
          <p14:tracePt t="33804" x="4999038" y="2854325"/>
          <p14:tracePt t="33806" x="4991100" y="2846388"/>
          <p14:tracePt t="33809" x="4975225" y="2838450"/>
          <p14:tracePt t="33811" x="4967288" y="2830513"/>
          <p14:tracePt t="33813" x="4951413" y="2822575"/>
          <p14:tracePt t="33814" x="4943475" y="2814638"/>
          <p14:tracePt t="33816" x="4927600" y="2806700"/>
          <p14:tracePt t="33818" x="4919663" y="2798763"/>
          <p14:tracePt t="33821" x="4903788" y="2790825"/>
          <p14:tracePt t="33823" x="4887913" y="2774950"/>
          <p14:tracePt t="33825" x="4872038" y="2767013"/>
          <p14:tracePt t="33827" x="4856163" y="2759075"/>
          <p14:tracePt t="33829" x="4840288" y="2751138"/>
          <p14:tracePt t="33830" x="4832350" y="2743200"/>
          <p14:tracePt t="33832" x="4816475" y="2735263"/>
          <p14:tracePt t="33834" x="4808538" y="2727325"/>
          <p14:tracePt t="33836" x="4792663" y="2719388"/>
          <p14:tracePt t="33840" x="4776788" y="2711450"/>
          <p14:tracePt t="33841" x="4768850" y="2703513"/>
          <p14:tracePt t="33842" x="4760913" y="2695575"/>
          <p14:tracePt t="33845" x="4745038" y="2687638"/>
          <p14:tracePt t="33846" x="4737100" y="2679700"/>
          <p14:tracePt t="33848" x="4721225" y="2671763"/>
          <p14:tracePt t="33850" x="4713288" y="2663825"/>
          <p14:tracePt t="33852" x="4695825" y="2655888"/>
          <p14:tracePt t="33855" x="4687888" y="2647950"/>
          <p14:tracePt t="33857" x="4672013" y="2640013"/>
          <p14:tracePt t="33859" x="4664075" y="2632075"/>
          <p14:tracePt t="33860" x="4648200" y="2624138"/>
          <p14:tracePt t="33863" x="4640263" y="2616200"/>
          <p14:tracePt t="33865" x="4624388" y="2608263"/>
          <p14:tracePt t="33866" x="4608513" y="2600325"/>
          <p14:tracePt t="33868" x="4592638" y="2584450"/>
          <p14:tracePt t="33870" x="4576763" y="2576513"/>
          <p14:tracePt t="33873" x="4560888" y="2566988"/>
          <p14:tracePt t="33875" x="4545013" y="2559050"/>
          <p14:tracePt t="33876" x="4529138" y="2543175"/>
          <p14:tracePt t="33878" x="4505325" y="2535238"/>
          <p14:tracePt t="33880" x="4489450" y="2527300"/>
          <p14:tracePt t="33882" x="4465638" y="2511425"/>
          <p14:tracePt t="33885" x="4441825" y="2495550"/>
          <p14:tracePt t="33886" x="4418013" y="2487613"/>
          <p14:tracePt t="33889" x="4394200" y="2471738"/>
          <p14:tracePt t="33891" x="4370388" y="2455863"/>
          <p14:tracePt t="33893" x="4344988" y="2447925"/>
          <p14:tracePt t="33895" x="4313238" y="2432050"/>
          <p14:tracePt t="33897" x="4289425" y="2416175"/>
          <p14:tracePt t="33898" x="4257675" y="2400300"/>
          <p14:tracePt t="33900" x="4225925" y="2384425"/>
          <p14:tracePt t="33902" x="4194175" y="2368550"/>
          <p14:tracePt t="33905" x="4162425" y="2352675"/>
          <p14:tracePt t="33907" x="4130675" y="2336800"/>
          <p14:tracePt t="33909" x="4098925" y="2328863"/>
          <p14:tracePt t="33910" x="4059238" y="2312988"/>
          <p14:tracePt t="33913" x="4035425" y="2297113"/>
          <p14:tracePt t="33914" x="4002088" y="2281238"/>
          <p14:tracePt t="33916" x="3962400" y="2265363"/>
          <p14:tracePt t="33918" x="3930650" y="2249488"/>
          <p14:tracePt t="33920" x="3890963" y="2233613"/>
          <p14:tracePt t="33923" x="3859213" y="2216150"/>
          <p14:tracePt t="33925" x="3819525" y="2200275"/>
          <p14:tracePt t="33926" x="3787775" y="2184400"/>
          <p14:tracePt t="33929" x="3748088" y="2168525"/>
          <p14:tracePt t="33930" x="3716338" y="2152650"/>
          <p14:tracePt t="33942" x="3532188" y="2081213"/>
          <p14:tracePt t="33943" x="3500438" y="2065338"/>
          <p14:tracePt t="33945" x="3460750" y="2049463"/>
          <p14:tracePt t="33946" x="3421063" y="2033588"/>
          <p14:tracePt t="33948" x="3381375" y="2025650"/>
          <p14:tracePt t="33950" x="3349625" y="2009775"/>
          <p14:tracePt t="33952" x="3308350" y="1993900"/>
          <p14:tracePt t="33954" x="3268663" y="1978025"/>
          <p14:tracePt t="33956" x="3236913" y="1962150"/>
          <p14:tracePt t="33959" x="3197225" y="1946275"/>
          <p14:tracePt t="33961" x="3165475" y="1930400"/>
          <p14:tracePt t="33963" x="3125788" y="1914525"/>
          <p14:tracePt t="33964" x="3094038" y="1906588"/>
          <p14:tracePt t="33966" x="3062288" y="1890713"/>
          <p14:tracePt t="33968" x="3030538" y="1873250"/>
          <p14:tracePt t="33970" x="2998788" y="1857375"/>
          <p14:tracePt t="33973" x="2967038" y="1841500"/>
          <p14:tracePt t="33975" x="2933700" y="1833563"/>
          <p14:tracePt t="33976" x="2901950" y="1817688"/>
          <p14:tracePt t="33979" x="2870200" y="1809750"/>
          <p14:tracePt t="33980" x="2846388" y="1793875"/>
          <p14:tracePt t="33982" x="2814638" y="1785938"/>
          <p14:tracePt t="33984" x="2790825" y="1778000"/>
          <p14:tracePt t="33986" x="2767013" y="1762125"/>
          <p14:tracePt t="33989" x="2743200" y="1762125"/>
          <p14:tracePt t="33992" x="2719388" y="1754188"/>
          <p14:tracePt t="33993" x="2695575" y="1738313"/>
          <p14:tracePt t="33995" x="2663825" y="1730375"/>
          <p14:tracePt t="33998" x="2640013" y="1722438"/>
          <p14:tracePt t="33999" x="2616200" y="1714500"/>
          <p14:tracePt t="34000" x="2590800" y="1706563"/>
          <p14:tracePt t="34002" x="2574925" y="1698625"/>
          <p14:tracePt t="34004" x="2551113" y="1690688"/>
          <p14:tracePt t="34007" x="2527300" y="1682750"/>
          <p14:tracePt t="34009" x="2503488" y="1666875"/>
          <p14:tracePt t="34010" x="2479675" y="1658938"/>
          <p14:tracePt t="34013" x="2455863" y="1651000"/>
          <p14:tracePt t="34014" x="2439988" y="1643063"/>
          <p14:tracePt t="34016" x="2416175" y="1635125"/>
          <p14:tracePt t="34018" x="2392363" y="1627188"/>
          <p14:tracePt t="34020" x="2376488" y="1619250"/>
          <p14:tracePt t="34023" x="2352675" y="1611313"/>
          <p14:tracePt t="34025" x="2328863" y="1603375"/>
          <p14:tracePt t="34026" x="2305050" y="1595438"/>
          <p14:tracePt t="34028" x="2281238" y="1587500"/>
          <p14:tracePt t="34030" x="2265363" y="1579563"/>
          <p14:tracePt t="34032" x="2239963" y="1571625"/>
          <p14:tracePt t="34035" x="2216150" y="1563688"/>
          <p14:tracePt t="34037" x="2192338" y="1547813"/>
          <p14:tracePt t="34040" x="2176463" y="1538288"/>
          <p14:tracePt t="34041" x="2152650" y="1538288"/>
          <p14:tracePt t="34043" x="2128838" y="1522413"/>
          <p14:tracePt t="34045" x="2105025" y="1514475"/>
          <p14:tracePt t="34047" x="2089150" y="1506538"/>
          <p14:tracePt t="34048" x="2065338" y="1498600"/>
          <p14:tracePt t="34050" x="2049463" y="1490663"/>
          <p14:tracePt t="34052" x="2025650" y="1482725"/>
          <p14:tracePt t="34054" x="2009775" y="1474788"/>
          <p14:tracePt t="34057" x="1985963" y="1466850"/>
          <p14:tracePt t="34059" x="1962150" y="1458913"/>
          <p14:tracePt t="34060" x="1946275" y="1450975"/>
          <p14:tracePt t="34063" x="1922463" y="1443038"/>
          <p14:tracePt t="34064" x="1905000" y="1435100"/>
          <p14:tracePt t="34066" x="1881188" y="1427163"/>
          <p14:tracePt t="34068" x="1865313" y="1419225"/>
          <p14:tracePt t="34070" x="1849438" y="1411288"/>
          <p14:tracePt t="34072" x="1825625" y="1403350"/>
          <p14:tracePt t="34075" x="1809750" y="1395413"/>
          <p14:tracePt t="34076" x="1793875" y="1387475"/>
          <p14:tracePt t="34078" x="1778000" y="1379538"/>
          <p14:tracePt t="34080" x="1762125" y="1379538"/>
          <p14:tracePt t="34082" x="1746250" y="1371600"/>
          <p14:tracePt t="34084" x="1730375" y="1363663"/>
          <p14:tracePt t="34086" x="1714500" y="1355725"/>
          <p14:tracePt t="34091" x="1690688" y="1347788"/>
          <p14:tracePt t="34093" x="1682750" y="1339850"/>
          <p14:tracePt t="34094" x="1666875" y="1331913"/>
          <p14:tracePt t="34097" x="1658938" y="1323975"/>
          <p14:tracePt t="34098" x="1651000" y="1323975"/>
          <p14:tracePt t="34100" x="1635125" y="1316038"/>
          <p14:tracePt t="34103" x="1627188" y="1316038"/>
          <p14:tracePt t="34104" x="1619250" y="1308100"/>
          <p14:tracePt t="34107" x="1611313" y="1308100"/>
          <p14:tracePt t="34109" x="1611313" y="1300163"/>
          <p14:tracePt t="34111" x="1603375" y="1300163"/>
          <p14:tracePt t="34113" x="1603375" y="1292225"/>
          <p14:tracePt t="34114" x="1595438" y="1292225"/>
          <p14:tracePt t="34123" x="1587500" y="1292225"/>
          <p14:tracePt t="34209" x="1587500" y="1284288"/>
          <p14:tracePt t="34261" x="1595438" y="1284288"/>
          <p14:tracePt t="34301" x="1595438" y="1276350"/>
          <p14:tracePt t="34324" x="1603375" y="1276350"/>
          <p14:tracePt t="34342" x="1603375" y="1268413"/>
          <p14:tracePt t="34353" x="1611313" y="1268413"/>
          <p14:tracePt t="34359" x="1611313" y="1260475"/>
          <p14:tracePt t="34413" x="1619250" y="1260475"/>
          <p14:tracePt t="34417" x="1619250" y="1252538"/>
          <p14:tracePt t="34445" x="1627188" y="1252538"/>
          <p14:tracePt t="34477" x="1635125" y="1252538"/>
          <p14:tracePt t="34488" x="1643063" y="1252538"/>
          <p14:tracePt t="34511" x="1651000" y="1252538"/>
          <p14:tracePt t="34517" x="1651000" y="1244600"/>
          <p14:tracePt t="34542" x="1658938" y="1244600"/>
          <p14:tracePt t="34561" x="1666875" y="1244600"/>
          <p14:tracePt t="34575" x="1674813" y="1244600"/>
          <p14:tracePt t="34603" x="1682750" y="12446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8EC3-414A-490D-B52C-71D78441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</a:t>
            </a:r>
            <a:r>
              <a:rPr lang="en-US" sz="2400" dirty="0"/>
              <a:t>Explorer of the abyss</a:t>
            </a:r>
            <a:r>
              <a:rPr lang="en-US" dirty="0"/>
              <a:t> - Program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B642A219-AD4C-49C2-A38E-6E5BBDCF3B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43096" y="2805244"/>
            <a:ext cx="4752144" cy="237607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24B49-2DC4-4229-9824-8037631B7A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Made using Unity.</a:t>
            </a:r>
          </a:p>
          <a:p>
            <a:r>
              <a:rPr lang="en-US" dirty="0"/>
              <a:t>I had the most fun creating games.</a:t>
            </a:r>
          </a:p>
          <a:p>
            <a:r>
              <a:rPr lang="en-US" dirty="0"/>
              <a:t>Using/Creating Assets.</a:t>
            </a:r>
          </a:p>
          <a:p>
            <a:r>
              <a:rPr lang="en-US" dirty="0"/>
              <a:t>Used in most recent classes.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3C752E-410A-460D-B3BE-CD5F05212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7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1"/>
    </mc:Choice>
    <mc:Fallback>
      <p:transition spd="slow" advTm="18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" x="1809750" y="1260475"/>
          <p14:tracePt t="36" x="1825625" y="1260475"/>
          <p14:tracePt t="41" x="1833563" y="1260475"/>
          <p14:tracePt t="42" x="1841500" y="1260475"/>
          <p14:tracePt t="43" x="1841500" y="1268413"/>
          <p14:tracePt t="45" x="1849438" y="1268413"/>
          <p14:tracePt t="47" x="1857375" y="1268413"/>
          <p14:tracePt t="49" x="1865313" y="1268413"/>
          <p14:tracePt t="51" x="1873250" y="1268413"/>
          <p14:tracePt t="55" x="1881188" y="1268413"/>
          <p14:tracePt t="57" x="1889125" y="1276350"/>
          <p14:tracePt t="59" x="1897063" y="1276350"/>
          <p14:tracePt t="63" x="1905000" y="1276350"/>
          <p14:tracePt t="66" x="1912938" y="1284288"/>
          <p14:tracePt t="67" x="1922463" y="1284288"/>
          <p14:tracePt t="70" x="1930400" y="1284288"/>
          <p14:tracePt t="71" x="1938338" y="1284288"/>
          <p14:tracePt t="73" x="1946275" y="1292225"/>
          <p14:tracePt t="75" x="1954213" y="1292225"/>
          <p14:tracePt t="77" x="1970088" y="1292225"/>
          <p14:tracePt t="79" x="1978025" y="1300163"/>
          <p14:tracePt t="81" x="1985963" y="1300163"/>
          <p14:tracePt t="84" x="1993900" y="1300163"/>
          <p14:tracePt t="86" x="2001838" y="1308100"/>
          <p14:tracePt t="87" x="2017713" y="1308100"/>
          <p14:tracePt t="89" x="2025650" y="1308100"/>
          <p14:tracePt t="91" x="2041525" y="1316038"/>
          <p14:tracePt t="93" x="2049463" y="1316038"/>
          <p14:tracePt t="95" x="2057400" y="1316038"/>
          <p14:tracePt t="98" x="2073275" y="1323975"/>
          <p14:tracePt t="99" x="2089150" y="1323975"/>
          <p14:tracePt t="104" x="2105025" y="1331913"/>
          <p14:tracePt t="105" x="2120900" y="1331913"/>
          <p14:tracePt t="107" x="2136775" y="1339850"/>
          <p14:tracePt t="109" x="2144713" y="1339850"/>
          <p14:tracePt t="111" x="2160588" y="1347788"/>
          <p14:tracePt t="113" x="2176463" y="1355725"/>
          <p14:tracePt t="116" x="2192338" y="1355725"/>
          <p14:tracePt t="120" x="2224088" y="1371600"/>
          <p14:tracePt t="122" x="2247900" y="1371600"/>
          <p14:tracePt t="123" x="2265363" y="1387475"/>
          <p14:tracePt t="125" x="2289175" y="1387475"/>
          <p14:tracePt t="127" x="2305050" y="1395413"/>
          <p14:tracePt t="130" x="2328863" y="1403350"/>
          <p14:tracePt t="132" x="2344738" y="1411288"/>
          <p14:tracePt t="134" x="2368550" y="1419225"/>
          <p14:tracePt t="136" x="2392363" y="1427163"/>
          <p14:tracePt t="137" x="2416175" y="1443038"/>
          <p14:tracePt t="139" x="2439988" y="1450975"/>
          <p14:tracePt t="141" x="2463800" y="1458913"/>
          <p14:tracePt t="143" x="2487613" y="1474788"/>
          <p14:tracePt t="145" x="2511425" y="1482725"/>
          <p14:tracePt t="147" x="2543175" y="1490663"/>
          <p14:tracePt t="150" x="2566988" y="1506538"/>
          <p14:tracePt t="152" x="2590800" y="1514475"/>
          <p14:tracePt t="154" x="2616200" y="1530350"/>
          <p14:tracePt t="155" x="2640013" y="1538288"/>
          <p14:tracePt t="157" x="2671763" y="1555750"/>
          <p14:tracePt t="159" x="2695575" y="1571625"/>
          <p14:tracePt t="161" x="2727325" y="1579563"/>
          <p14:tracePt t="163" x="2759075" y="1595438"/>
          <p14:tracePt t="166" x="2782888" y="1603375"/>
          <p14:tracePt t="168" x="2814638" y="1619250"/>
          <p14:tracePt t="170" x="2846388" y="1635125"/>
          <p14:tracePt t="172" x="2878138" y="1643063"/>
          <p14:tracePt t="173" x="2901950" y="1658938"/>
          <p14:tracePt t="175" x="2933700" y="1674813"/>
          <p14:tracePt t="177" x="2967038" y="1690688"/>
          <p14:tracePt t="179" x="2998788" y="1706563"/>
          <p14:tracePt t="182" x="3022600" y="1722438"/>
          <p14:tracePt t="184" x="3046413" y="1730375"/>
          <p14:tracePt t="186" x="3078163" y="1746250"/>
          <p14:tracePt t="187" x="3109913" y="1762125"/>
          <p14:tracePt t="189" x="3141663" y="1770063"/>
          <p14:tracePt t="191" x="3173413" y="1785938"/>
          <p14:tracePt t="193" x="3197225" y="1801813"/>
          <p14:tracePt t="195" x="3228975" y="1809750"/>
          <p14:tracePt t="197" x="3260725" y="1825625"/>
          <p14:tracePt t="199" x="3284538" y="1841500"/>
          <p14:tracePt t="202" x="3317875" y="1857375"/>
          <p14:tracePt t="204" x="3349625" y="1865313"/>
          <p14:tracePt t="205" x="3373438" y="1873250"/>
          <p14:tracePt t="207" x="3405188" y="1890713"/>
          <p14:tracePt t="209" x="3429000" y="1906588"/>
          <p14:tracePt t="211" x="3460750" y="1914525"/>
          <p14:tracePt t="213" x="3492500" y="1930400"/>
          <p14:tracePt t="215" x="3516313" y="1946275"/>
          <p14:tracePt t="218" x="3548063" y="1962150"/>
          <p14:tracePt t="221" x="3579813" y="1978025"/>
          <p14:tracePt t="221" x="3611563" y="1985963"/>
          <p14:tracePt t="223" x="3643313" y="2001838"/>
          <p14:tracePt t="225" x="3676650" y="2017713"/>
          <p14:tracePt t="227" x="3708400" y="2025650"/>
          <p14:tracePt t="229" x="3748088" y="2041525"/>
          <p14:tracePt t="232" x="3771900" y="2057400"/>
          <p14:tracePt t="234" x="3803650" y="2065338"/>
          <p14:tracePt t="236" x="3843338" y="2081213"/>
          <p14:tracePt t="238" x="3875088" y="2097088"/>
          <p14:tracePt t="239" x="3906838" y="2112963"/>
          <p14:tracePt t="241" x="3946525" y="2128838"/>
          <p14:tracePt t="243" x="3978275" y="2144713"/>
          <p14:tracePt t="245" x="4019550" y="2160588"/>
          <p14:tracePt t="247" x="4051300" y="2176463"/>
          <p14:tracePt t="249" x="4090988" y="2192338"/>
          <p14:tracePt t="252" x="4122738" y="2208213"/>
          <p14:tracePt t="253" x="4154488" y="2216150"/>
          <p14:tracePt t="255" x="4194175" y="2233613"/>
          <p14:tracePt t="257" x="4217988" y="2249488"/>
          <p14:tracePt t="259" x="4249738" y="2265363"/>
          <p14:tracePt t="261" x="4281488" y="2281238"/>
          <p14:tracePt t="263" x="4313238" y="2297113"/>
          <p14:tracePt t="265" x="4344988" y="2312988"/>
          <p14:tracePt t="268" x="4378325" y="2320925"/>
          <p14:tracePt t="270" x="4410075" y="2336800"/>
          <p14:tracePt t="272" x="4433888" y="2344738"/>
          <p14:tracePt t="273" x="4465638" y="2360613"/>
          <p14:tracePt t="275" x="4489450" y="2376488"/>
          <p14:tracePt t="277" x="4513263" y="2384425"/>
          <p14:tracePt t="279" x="4537075" y="2400300"/>
          <p14:tracePt t="282" x="4568825" y="2416175"/>
          <p14:tracePt t="284" x="4584700" y="2424113"/>
          <p14:tracePt t="286" x="4608513" y="2432050"/>
          <p14:tracePt t="287" x="4632325" y="2447925"/>
          <p14:tracePt t="289" x="4656138" y="2455863"/>
          <p14:tracePt t="291" x="4679950" y="2463800"/>
          <p14:tracePt t="293" x="4705350" y="2479675"/>
          <p14:tracePt t="295" x="4729163" y="2487613"/>
          <p14:tracePt t="297" x="4745038" y="2495550"/>
          <p14:tracePt t="300" x="4768850" y="2503488"/>
          <p14:tracePt t="302" x="4784725" y="2511425"/>
          <p14:tracePt t="303" x="4800600" y="2519363"/>
          <p14:tracePt t="305" x="4816475" y="2527300"/>
          <p14:tracePt t="307" x="4840288" y="2535238"/>
          <p14:tracePt t="309" x="4856163" y="2543175"/>
          <p14:tracePt t="311" x="4872038" y="2551113"/>
          <p14:tracePt t="313" x="4887913" y="2559050"/>
          <p14:tracePt t="315" x="4895850" y="2559050"/>
          <p14:tracePt t="318" x="4911725" y="2566988"/>
          <p14:tracePt t="320" x="4927600" y="2576513"/>
          <p14:tracePt t="321" x="4943475" y="2584450"/>
          <p14:tracePt t="323" x="4959350" y="2584450"/>
          <p14:tracePt t="325" x="4967288" y="2592388"/>
          <p14:tracePt t="327" x="4983163" y="2600325"/>
          <p14:tracePt t="329" x="4999038" y="2600325"/>
          <p14:tracePt t="332" x="5006975" y="2608263"/>
          <p14:tracePt t="334" x="5022850" y="2608263"/>
          <p14:tracePt t="337" x="5038725" y="2624138"/>
          <p14:tracePt t="339" x="5056188" y="2624138"/>
          <p14:tracePt t="341" x="5072063" y="2632075"/>
          <p14:tracePt t="343" x="5080000" y="2632075"/>
          <p14:tracePt t="345" x="5095875" y="2640013"/>
          <p14:tracePt t="347" x="5103813" y="2647950"/>
          <p14:tracePt t="350" x="5111750" y="2647950"/>
          <p14:tracePt t="351" x="5127625" y="2655888"/>
          <p14:tracePt t="353" x="5135563" y="2663825"/>
          <p14:tracePt t="355" x="5143500" y="2663825"/>
          <p14:tracePt t="357" x="5151438" y="2671763"/>
          <p14:tracePt t="359" x="5159375" y="2671763"/>
          <p14:tracePt t="361" x="5159375" y="2679700"/>
          <p14:tracePt t="363" x="5167313" y="2679700"/>
          <p14:tracePt t="365" x="5175250" y="2679700"/>
          <p14:tracePt t="368" x="5175250" y="2687638"/>
          <p14:tracePt t="369" x="5183188" y="2687638"/>
          <p14:tracePt t="373" x="5191125" y="2687638"/>
          <p14:tracePt t="520" x="5183188" y="2687638"/>
          <p14:tracePt t="524" x="5175250" y="2687638"/>
          <p14:tracePt t="528" x="5167313" y="2687638"/>
          <p14:tracePt t="530" x="5167313" y="2679700"/>
          <p14:tracePt t="532" x="5159375" y="2679700"/>
          <p14:tracePt t="534" x="5151438" y="2671763"/>
          <p14:tracePt t="536" x="5143500" y="2671763"/>
          <p14:tracePt t="537" x="5127625" y="2663825"/>
          <p14:tracePt t="539" x="5119688" y="2655888"/>
          <p14:tracePt t="541" x="5111750" y="2647950"/>
          <p14:tracePt t="543" x="5095875" y="2640013"/>
          <p14:tracePt t="545" x="5080000" y="2632075"/>
          <p14:tracePt t="547" x="5064125" y="2624138"/>
          <p14:tracePt t="550" x="5046663" y="2616200"/>
          <p14:tracePt t="553" x="5006975" y="2600325"/>
          <p14:tracePt t="555" x="4983163" y="2584450"/>
          <p14:tracePt t="557" x="4959350" y="2576513"/>
          <p14:tracePt t="559" x="4935538" y="2559050"/>
          <p14:tracePt t="561" x="4911725" y="2543175"/>
          <p14:tracePt t="563" x="4879975" y="2535238"/>
          <p14:tracePt t="565" x="4848225" y="2511425"/>
          <p14:tracePt t="570" x="4784725" y="2487613"/>
          <p14:tracePt t="571" x="4752975" y="2471738"/>
          <p14:tracePt t="573" x="4713288" y="2455863"/>
          <p14:tracePt t="575" x="4672013" y="2439988"/>
          <p14:tracePt t="577" x="4632325" y="2424113"/>
          <p14:tracePt t="579" x="4592638" y="2408238"/>
          <p14:tracePt t="582" x="4545013" y="2392363"/>
          <p14:tracePt t="584" x="4505325" y="2368550"/>
          <p14:tracePt t="586" x="4457700" y="2352675"/>
          <p14:tracePt t="587" x="4418013" y="2336800"/>
          <p14:tracePt t="589" x="4378325" y="2328863"/>
          <p14:tracePt t="591" x="4329113" y="2312988"/>
          <p14:tracePt t="593" x="4281488" y="2297113"/>
          <p14:tracePt t="595" x="4233863" y="2281238"/>
          <p14:tracePt t="597" x="4186238" y="2273300"/>
          <p14:tracePt t="600" x="4130675" y="2257425"/>
          <p14:tracePt t="603" x="4035425" y="2224088"/>
          <p14:tracePt t="605" x="3986213" y="2216150"/>
          <p14:tracePt t="607" x="3954463" y="2208213"/>
          <p14:tracePt t="609" x="3898900" y="2192338"/>
          <p14:tracePt t="611" x="3867150" y="2184400"/>
          <p14:tracePt t="613" x="3827463" y="2176463"/>
          <p14:tracePt t="615" x="3795713" y="2168525"/>
          <p14:tracePt t="619" x="3756025" y="2152650"/>
          <p14:tracePt t="620" x="3732213" y="2144713"/>
          <p14:tracePt t="621" x="3700463" y="2136775"/>
          <p14:tracePt t="623" x="3676650" y="2128838"/>
          <p14:tracePt t="625" x="3651250" y="2120900"/>
          <p14:tracePt t="627" x="3627438" y="2112963"/>
          <p14:tracePt t="629" x="3611563" y="2105025"/>
          <p14:tracePt t="631" x="3587750" y="2097088"/>
          <p14:tracePt t="634" x="3571875" y="2089150"/>
          <p14:tracePt t="637" x="3540125" y="2081213"/>
          <p14:tracePt t="639" x="3524250" y="2073275"/>
          <p14:tracePt t="641" x="3516313" y="2065338"/>
          <p14:tracePt t="643" x="3500438" y="2057400"/>
          <p14:tracePt t="645" x="3484563" y="2049463"/>
          <p14:tracePt t="647" x="3468688" y="2049463"/>
          <p14:tracePt t="650" x="3452813" y="2041525"/>
          <p14:tracePt t="652" x="3444875" y="2033588"/>
          <p14:tracePt t="653" x="3429000" y="2025650"/>
          <p14:tracePt t="655" x="3413125" y="2017713"/>
          <p14:tracePt t="657" x="3397250" y="2009775"/>
          <p14:tracePt t="659" x="3381375" y="2001838"/>
          <p14:tracePt t="661" x="3365500" y="1993900"/>
          <p14:tracePt t="663" x="3349625" y="1985963"/>
          <p14:tracePt t="665" x="3325813" y="1978025"/>
          <p14:tracePt t="668" x="3308350" y="1970088"/>
          <p14:tracePt t="670" x="3284538" y="1962150"/>
          <p14:tracePt t="671" x="3268663" y="1954213"/>
          <p14:tracePt t="673" x="3244850" y="1938338"/>
          <p14:tracePt t="675" x="3228975" y="1930400"/>
          <p14:tracePt t="677" x="3205163" y="1922463"/>
          <p14:tracePt t="679" x="3181350" y="1906588"/>
          <p14:tracePt t="682" x="3157538" y="1898650"/>
          <p14:tracePt t="684" x="3141663" y="1890713"/>
          <p14:tracePt t="687" x="3101975" y="1873250"/>
          <p14:tracePt t="689" x="3078163" y="1865313"/>
          <p14:tracePt t="691" x="3062288" y="1849438"/>
          <p14:tracePt t="693" x="3038475" y="1841500"/>
          <p14:tracePt t="695" x="3014663" y="1833563"/>
          <p14:tracePt t="697" x="2998788" y="1825625"/>
          <p14:tracePt t="700" x="2974975" y="1809750"/>
          <p14:tracePt t="702" x="2957513" y="1801813"/>
          <p14:tracePt t="703" x="2941638" y="1793875"/>
          <p14:tracePt t="705" x="2917825" y="1785938"/>
          <p14:tracePt t="707" x="2901950" y="1778000"/>
          <p14:tracePt t="709" x="2886075" y="1762125"/>
          <p14:tracePt t="711" x="2870200" y="1754188"/>
          <p14:tracePt t="713" x="2854325" y="1746250"/>
          <p14:tracePt t="715" x="2838450" y="1738313"/>
          <p14:tracePt t="718" x="2822575" y="1738313"/>
          <p14:tracePt t="720" x="2806700" y="1730375"/>
          <p14:tracePt t="722" x="2798763" y="1722438"/>
          <p14:tracePt t="723" x="2782888" y="1722438"/>
          <p14:tracePt t="725" x="2774950" y="1714500"/>
          <p14:tracePt t="727" x="2767013" y="1714500"/>
          <p14:tracePt t="729" x="2759075" y="1706563"/>
          <p14:tracePt t="732" x="2751138" y="1706563"/>
          <p14:tracePt t="734" x="2743200" y="1698625"/>
          <p14:tracePt t="737" x="2735263" y="1698625"/>
          <p14:tracePt t="740" x="2735263" y="1690688"/>
          <p14:tracePt t="864" x="2743200" y="1690688"/>
          <p14:tracePt t="926" x="2743200" y="1698625"/>
          <p14:tracePt t="10827" x="2751138" y="16986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8EC3-414A-490D-B52C-71D78441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</a:t>
            </a:r>
            <a:r>
              <a:rPr lang="en-US" sz="2400" dirty="0"/>
              <a:t>Explorer of the abyss</a:t>
            </a:r>
            <a:r>
              <a:rPr lang="en-US" dirty="0"/>
              <a:t> - Language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24B49-2DC4-4229-9824-8037631B7A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C#</a:t>
            </a:r>
          </a:p>
          <a:p>
            <a:pPr lvl="1"/>
            <a:r>
              <a:rPr lang="en-US" dirty="0"/>
              <a:t>C# is my best Programming Language.</a:t>
            </a:r>
          </a:p>
          <a:p>
            <a:pPr lvl="1"/>
            <a:r>
              <a:rPr lang="en-US" dirty="0"/>
              <a:t>The program helps with writing.</a:t>
            </a:r>
          </a:p>
          <a:p>
            <a:pPr lvl="1"/>
            <a:r>
              <a:rPr lang="en-US" dirty="0"/>
              <a:t>Plenty of sources of information to help.</a:t>
            </a:r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AF3BE8DF-5C42-4009-BA1D-C402DD8E6E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19465" y="2249488"/>
            <a:ext cx="4722282" cy="3541712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AD8FB0A-D9E7-4883-82F1-3133D0E00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9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38"/>
    </mc:Choice>
    <mc:Fallback>
      <p:transition spd="slow" advTm="2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8EC3-414A-490D-B52C-71D78441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</a:t>
            </a:r>
            <a:r>
              <a:rPr lang="en-US" sz="2400" dirty="0"/>
              <a:t>Explorer of the abyss</a:t>
            </a:r>
            <a:r>
              <a:rPr lang="en-US" dirty="0"/>
              <a:t> -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24B49-2DC4-4229-9824-8037631B7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1350" y="2249486"/>
            <a:ext cx="5337684" cy="3541714"/>
          </a:xfrm>
        </p:spPr>
        <p:txBody>
          <a:bodyPr anchor="ctr"/>
          <a:lstStyle/>
          <a:p>
            <a:r>
              <a:rPr lang="en-US" dirty="0"/>
              <a:t>Most of the coding used FixedUpdate().</a:t>
            </a:r>
          </a:p>
          <a:p>
            <a:r>
              <a:rPr lang="en-US" dirty="0"/>
              <a:t>OnCollisionEnter2D() was used for most of the player interactable objects.</a:t>
            </a:r>
          </a:p>
          <a:p>
            <a:r>
              <a:rPr lang="en-US" dirty="0"/>
              <a:t>Animators were used as well for anything that move.</a:t>
            </a:r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A59F2C8A-A474-41FB-A81C-BA8B9861D5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2966" y="2509792"/>
            <a:ext cx="4878387" cy="3021102"/>
          </a:xfr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9E6B7E3-7D5A-477A-9A05-771913C2B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12"/>
    </mc:Choice>
    <mc:Fallback>
      <p:transition spd="slow" advTm="24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6" x="2759075" y="1698625"/>
          <p14:tracePt t="2323" x="2759075" y="1706563"/>
          <p14:tracePt t="2326" x="2767013" y="1706563"/>
          <p14:tracePt t="2334" x="2774950" y="1706563"/>
          <p14:tracePt t="2342" x="2782888" y="1706563"/>
          <p14:tracePt t="2350" x="2790825" y="1706563"/>
          <p14:tracePt t="2366" x="2798763" y="1706563"/>
          <p14:tracePt t="2379" x="2806700" y="1706563"/>
          <p14:tracePt t="2389" x="2814638" y="1706563"/>
          <p14:tracePt t="2397" x="2822575" y="1706563"/>
          <p14:tracePt t="2400" x="2830513" y="1714500"/>
          <p14:tracePt t="2407" x="2838450" y="1714500"/>
          <p14:tracePt t="2408" x="2846388" y="1714500"/>
          <p14:tracePt t="2413" x="2854325" y="1714500"/>
          <p14:tracePt t="2415" x="2862263" y="1714500"/>
          <p14:tracePt t="2418" x="2870200" y="1714500"/>
          <p14:tracePt t="2420" x="2878138" y="1714500"/>
          <p14:tracePt t="2425" x="2886075" y="1714500"/>
          <p14:tracePt t="2426" x="2894013" y="1714500"/>
          <p14:tracePt t="2428" x="2901950" y="1714500"/>
          <p14:tracePt t="2430" x="2901950" y="1722438"/>
          <p14:tracePt t="2432" x="2909888" y="1722438"/>
          <p14:tracePt t="2434" x="2917825" y="1722438"/>
          <p14:tracePt t="2436" x="2925763" y="1722438"/>
          <p14:tracePt t="2438" x="2933700" y="1722438"/>
          <p14:tracePt t="2441" x="2941638" y="1722438"/>
          <p14:tracePt t="2444" x="2949575" y="1722438"/>
          <p14:tracePt t="2449" x="2957513" y="1722438"/>
          <p14:tracePt t="2452" x="2967038" y="1722438"/>
          <p14:tracePt t="2454" x="2974975" y="1722438"/>
          <p14:tracePt t="2458" x="2982913" y="1722438"/>
          <p14:tracePt t="2464" x="2990850" y="1722438"/>
          <p14:tracePt t="2466" x="2998788" y="1730375"/>
          <p14:tracePt t="2470" x="3006725" y="1730375"/>
          <p14:tracePt t="2474" x="3014663" y="1730375"/>
          <p14:tracePt t="2476" x="3022600" y="1730375"/>
          <p14:tracePt t="2483" x="3030538" y="1730375"/>
          <p14:tracePt t="2484" x="3038475" y="1730375"/>
          <p14:tracePt t="2488" x="3046413" y="1730375"/>
          <p14:tracePt t="2492" x="3054350" y="1738313"/>
          <p14:tracePt t="2496" x="3062288" y="1738313"/>
          <p14:tracePt t="2500" x="3070225" y="1738313"/>
          <p14:tracePt t="2502" x="3078163" y="1738313"/>
          <p14:tracePt t="2508" x="3086100" y="1746250"/>
          <p14:tracePt t="2510" x="3094038" y="1746250"/>
          <p14:tracePt t="2515" x="3109913" y="1746250"/>
          <p14:tracePt t="2518" x="3117850" y="1746250"/>
          <p14:tracePt t="2522" x="3133725" y="1746250"/>
          <p14:tracePt t="2524" x="3141663" y="1746250"/>
          <p14:tracePt t="2525" x="3149600" y="1754188"/>
          <p14:tracePt t="2528" x="3157538" y="1754188"/>
          <p14:tracePt t="2532" x="3165475" y="1754188"/>
          <p14:tracePt t="2533" x="3181350" y="1754188"/>
          <p14:tracePt t="2536" x="3189288" y="1754188"/>
          <p14:tracePt t="2538" x="3205163" y="1762125"/>
          <p14:tracePt t="2539" x="3213100" y="1762125"/>
          <p14:tracePt t="2542" x="3221038" y="1762125"/>
          <p14:tracePt t="2544" x="3228975" y="1762125"/>
          <p14:tracePt t="2545" x="3244850" y="1762125"/>
          <p14:tracePt t="2549" x="3252788" y="1762125"/>
          <p14:tracePt t="2550" x="3260725" y="1762125"/>
          <p14:tracePt t="2552" x="3276600" y="1762125"/>
          <p14:tracePt t="2554" x="3284538" y="1770063"/>
          <p14:tracePt t="2556" x="3300413" y="1770063"/>
          <p14:tracePt t="2558" x="3308350" y="1770063"/>
          <p14:tracePt t="2560" x="3325813" y="1770063"/>
          <p14:tracePt t="2563" x="3349625" y="1770063"/>
          <p14:tracePt t="2566" x="3357563" y="1770063"/>
          <p14:tracePt t="2568" x="3365500" y="1770063"/>
          <p14:tracePt t="2569" x="3381375" y="1770063"/>
          <p14:tracePt t="2572" x="3389313" y="1778000"/>
          <p14:tracePt t="2574" x="3405188" y="1778000"/>
          <p14:tracePt t="2575" x="3413125" y="1778000"/>
          <p14:tracePt t="2578" x="3421063" y="1778000"/>
          <p14:tracePt t="2581" x="3444875" y="1778000"/>
          <p14:tracePt t="2584" x="3452813" y="1778000"/>
          <p14:tracePt t="2586" x="3460750" y="1778000"/>
          <p14:tracePt t="2588" x="3476625" y="1778000"/>
          <p14:tracePt t="2590" x="3484563" y="1778000"/>
          <p14:tracePt t="2592" x="3492500" y="1778000"/>
          <p14:tracePt t="2594" x="3500438" y="1778000"/>
          <p14:tracePt t="2596" x="3508375" y="1778000"/>
          <p14:tracePt t="2599" x="3516313" y="1778000"/>
          <p14:tracePt t="2601" x="3524250" y="1778000"/>
          <p14:tracePt t="2602" x="3532188" y="1778000"/>
          <p14:tracePt t="2604" x="3540125" y="1785938"/>
          <p14:tracePt t="2606" x="3548063" y="1785938"/>
          <p14:tracePt t="2608" x="3556000" y="1785938"/>
          <p14:tracePt t="2610" x="3563938" y="1785938"/>
          <p14:tracePt t="2613" x="3571875" y="1785938"/>
          <p14:tracePt t="2615" x="3579813" y="1785938"/>
          <p14:tracePt t="2616" x="3587750" y="1785938"/>
          <p14:tracePt t="2618" x="3603625" y="1785938"/>
          <p14:tracePt t="2620" x="3611563" y="1785938"/>
          <p14:tracePt t="2622" x="3619500" y="1785938"/>
          <p14:tracePt t="2624" x="3635375" y="1785938"/>
          <p14:tracePt t="2626" x="3643313" y="1785938"/>
          <p14:tracePt t="2628" x="3660775" y="1785938"/>
          <p14:tracePt t="2631" x="3676650" y="1793875"/>
          <p14:tracePt t="2633" x="3692525" y="1793875"/>
          <p14:tracePt t="2634" x="3700463" y="1793875"/>
          <p14:tracePt t="2636" x="3716338" y="1793875"/>
          <p14:tracePt t="2638" x="3732213" y="1793875"/>
          <p14:tracePt t="2640" x="3748088" y="1793875"/>
          <p14:tracePt t="2642" x="3763963" y="1801813"/>
          <p14:tracePt t="2644" x="3779838" y="1801813"/>
          <p14:tracePt t="2646" x="3795713" y="1801813"/>
          <p14:tracePt t="2649" x="3811588" y="1801813"/>
          <p14:tracePt t="2650" x="3835400" y="1801813"/>
          <p14:tracePt t="2652" x="3851275" y="1801813"/>
          <p14:tracePt t="2654" x="3875088" y="1801813"/>
          <p14:tracePt t="2656" x="3898900" y="1801813"/>
          <p14:tracePt t="2658" x="3914775" y="1801813"/>
          <p14:tracePt t="2660" x="3938588" y="1809750"/>
          <p14:tracePt t="2662" x="3962400" y="1809750"/>
          <p14:tracePt t="2665" x="3986213" y="1809750"/>
          <p14:tracePt t="2666" x="4011613" y="1809750"/>
          <p14:tracePt t="2668" x="4035425" y="1809750"/>
          <p14:tracePt t="2670" x="4059238" y="1809750"/>
          <p14:tracePt t="2672" x="4083050" y="1817688"/>
          <p14:tracePt t="2674" x="4106863" y="1817688"/>
          <p14:tracePt t="2676" x="4138613" y="1817688"/>
          <p14:tracePt t="2678" x="4162425" y="1817688"/>
          <p14:tracePt t="2681" x="4186238" y="1817688"/>
          <p14:tracePt t="2682" x="4217988" y="1817688"/>
          <p14:tracePt t="2684" x="4241800" y="1817688"/>
          <p14:tracePt t="2686" x="4265613" y="1825625"/>
          <p14:tracePt t="2688" x="4297363" y="1825625"/>
          <p14:tracePt t="2690" x="4321175" y="1825625"/>
          <p14:tracePt t="2692" x="4344988" y="1825625"/>
          <p14:tracePt t="2694" x="4370388" y="1825625"/>
          <p14:tracePt t="2696" x="4394200" y="1833563"/>
          <p14:tracePt t="2699" x="4418013" y="1833563"/>
          <p14:tracePt t="2700" x="4441825" y="1833563"/>
          <p14:tracePt t="2702" x="4465638" y="1833563"/>
          <p14:tracePt t="2704" x="4489450" y="1833563"/>
          <p14:tracePt t="2706" x="4513263" y="1833563"/>
          <p14:tracePt t="2708" x="4537075" y="1841500"/>
          <p14:tracePt t="2710" x="4560888" y="1841500"/>
          <p14:tracePt t="2713" x="4584700" y="1841500"/>
          <p14:tracePt t="2715" x="4600575" y="1841500"/>
          <p14:tracePt t="2716" x="4624388" y="1841500"/>
          <p14:tracePt t="2718" x="4640263" y="1849438"/>
          <p14:tracePt t="2720" x="4656138" y="1849438"/>
          <p14:tracePt t="2722" x="4679950" y="1849438"/>
          <p14:tracePt t="2724" x="4695825" y="1857375"/>
          <p14:tracePt t="2726" x="4713288" y="1857375"/>
          <p14:tracePt t="2728" x="4737100" y="1857375"/>
          <p14:tracePt t="2731" x="4752975" y="1857375"/>
          <p14:tracePt t="2732" x="4768850" y="1865313"/>
          <p14:tracePt t="2734" x="4784725" y="1865313"/>
          <p14:tracePt t="2736" x="4800600" y="1865313"/>
          <p14:tracePt t="2738" x="4816475" y="1865313"/>
          <p14:tracePt t="2740" x="4832350" y="1873250"/>
          <p14:tracePt t="2742" x="4848225" y="1873250"/>
          <p14:tracePt t="2744" x="4864100" y="1873250"/>
          <p14:tracePt t="2746" x="4872038" y="1873250"/>
          <p14:tracePt t="2748" x="4887913" y="1873250"/>
          <p14:tracePt t="2750" x="4903788" y="1881188"/>
          <p14:tracePt t="2752" x="4919663" y="1881188"/>
          <p14:tracePt t="2754" x="4935538" y="1881188"/>
          <p14:tracePt t="2756" x="4951413" y="1881188"/>
          <p14:tracePt t="2758" x="4959350" y="1890713"/>
          <p14:tracePt t="2760" x="4975225" y="1890713"/>
          <p14:tracePt t="2762" x="4991100" y="1890713"/>
          <p14:tracePt t="2765" x="4999038" y="1890713"/>
          <p14:tracePt t="2766" x="5014913" y="1890713"/>
          <p14:tracePt t="2768" x="5030788" y="1890713"/>
          <p14:tracePt t="2770" x="5038725" y="1898650"/>
          <p14:tracePt t="2772" x="5056188" y="1898650"/>
          <p14:tracePt t="2774" x="5072063" y="1898650"/>
          <p14:tracePt t="2776" x="5080000" y="1898650"/>
          <p14:tracePt t="2778" x="5095875" y="1898650"/>
          <p14:tracePt t="2781" x="5111750" y="1906588"/>
          <p14:tracePt t="2782" x="5127625" y="1906588"/>
          <p14:tracePt t="2784" x="5143500" y="1906588"/>
          <p14:tracePt t="2786" x="5159375" y="1906588"/>
          <p14:tracePt t="2788" x="5175250" y="1914525"/>
          <p14:tracePt t="2790" x="5183188" y="1914525"/>
          <p14:tracePt t="2792" x="5199063" y="1914525"/>
          <p14:tracePt t="2794" x="5214938" y="1914525"/>
          <p14:tracePt t="2796" x="5230813" y="1914525"/>
          <p14:tracePt t="2799" x="5246688" y="1922463"/>
          <p14:tracePt t="2800" x="5262563" y="1922463"/>
          <p14:tracePt t="2802" x="5278438" y="1922463"/>
          <p14:tracePt t="2804" x="5294313" y="1930400"/>
          <p14:tracePt t="2806" x="5310188" y="1930400"/>
          <p14:tracePt t="2808" x="5326063" y="1930400"/>
          <p14:tracePt t="2810" x="5341938" y="1930400"/>
          <p14:tracePt t="2812" x="5357813" y="1938338"/>
          <p14:tracePt t="2815" x="5365750" y="1938338"/>
          <p14:tracePt t="2816" x="5381625" y="1938338"/>
          <p14:tracePt t="2818" x="5397500" y="1946275"/>
          <p14:tracePt t="2820" x="5407025" y="1946275"/>
          <p14:tracePt t="2822" x="5422900" y="1946275"/>
          <p14:tracePt t="2824" x="5430838" y="1946275"/>
          <p14:tracePt t="2826" x="5446713" y="1954213"/>
          <p14:tracePt t="2828" x="5462588" y="1954213"/>
          <p14:tracePt t="2831" x="5470525" y="1954213"/>
          <p14:tracePt t="2832" x="5486400" y="1962150"/>
          <p14:tracePt t="2834" x="5494338" y="1962150"/>
          <p14:tracePt t="2836" x="5510213" y="1962150"/>
          <p14:tracePt t="2838" x="5518150" y="1970088"/>
          <p14:tracePt t="2840" x="5534025" y="1970088"/>
          <p14:tracePt t="2842" x="5541963" y="1978025"/>
          <p14:tracePt t="2844" x="5549900" y="1978025"/>
          <p14:tracePt t="2846" x="5557838" y="1978025"/>
          <p14:tracePt t="2849" x="5573713" y="1978025"/>
          <p14:tracePt t="2850" x="5581650" y="1985963"/>
          <p14:tracePt t="2852" x="5589588" y="1985963"/>
          <p14:tracePt t="2854" x="5597525" y="1985963"/>
          <p14:tracePt t="2856" x="5605463" y="1985963"/>
          <p14:tracePt t="2858" x="5613400" y="1985963"/>
          <p14:tracePt t="2860" x="5613400" y="1993900"/>
          <p14:tracePt t="2862" x="5621338" y="1993900"/>
          <p14:tracePt t="2865" x="5629275" y="1993900"/>
          <p14:tracePt t="2868" x="5637213" y="2001838"/>
          <p14:tracePt t="2872" x="5645150" y="2001838"/>
          <p14:tracePt t="2876" x="5653088" y="2001838"/>
          <p14:tracePt t="2896" x="5676900" y="2009775"/>
          <p14:tracePt t="2907" x="5684838" y="2009775"/>
          <p14:tracePt t="2911" x="5684838" y="2017713"/>
          <p14:tracePt t="2915" x="5692775" y="2017713"/>
          <p14:tracePt t="2918" x="5700713" y="2017713"/>
          <p14:tracePt t="2922" x="5708650" y="2025650"/>
          <p14:tracePt t="2926" x="5716588" y="2025650"/>
          <p14:tracePt t="2928" x="5716588" y="2033588"/>
          <p14:tracePt t="2933" x="5724525" y="2033588"/>
          <p14:tracePt t="2935" x="5732463" y="2033588"/>
          <p14:tracePt t="2936" x="5740400" y="2041525"/>
          <p14:tracePt t="2938" x="5749925" y="2041525"/>
          <p14:tracePt t="2940" x="5749925" y="2049463"/>
          <p14:tracePt t="2942" x="5757863" y="2049463"/>
          <p14:tracePt t="2944" x="5765800" y="2049463"/>
          <p14:tracePt t="2946" x="5773738" y="2057400"/>
          <p14:tracePt t="2950" x="5781675" y="2065338"/>
          <p14:tracePt t="2952" x="5789613" y="2065338"/>
          <p14:tracePt t="2955" x="5797550" y="2073275"/>
          <p14:tracePt t="2958" x="5805488" y="2081213"/>
          <p14:tracePt t="2960" x="5813425" y="2081213"/>
          <p14:tracePt t="2962" x="5821363" y="2089150"/>
          <p14:tracePt t="2965" x="5829300" y="2089150"/>
          <p14:tracePt t="2967" x="5837238" y="2097088"/>
          <p14:tracePt t="2968" x="5845175" y="2105025"/>
          <p14:tracePt t="2970" x="5853113" y="2105025"/>
          <p14:tracePt t="2972" x="5861050" y="2112963"/>
          <p14:tracePt t="2974" x="5861050" y="2120900"/>
          <p14:tracePt t="2976" x="5868988" y="2120900"/>
          <p14:tracePt t="2978" x="5876925" y="2128838"/>
          <p14:tracePt t="2980" x="5884863" y="2128838"/>
          <p14:tracePt t="2984" x="5900738" y="2144713"/>
          <p14:tracePt t="2988" x="5908675" y="2152650"/>
          <p14:tracePt t="2990" x="5916613" y="2152650"/>
          <p14:tracePt t="2992" x="5916613" y="2160588"/>
          <p14:tracePt t="2994" x="5924550" y="2160588"/>
          <p14:tracePt t="2996" x="5932488" y="2160588"/>
          <p14:tracePt t="3001" x="5932488" y="2168525"/>
          <p14:tracePt t="3002" x="5940425" y="2168525"/>
          <p14:tracePt t="3247" x="5948363" y="2168525"/>
          <p14:tracePt t="3253" x="5948363" y="2176463"/>
          <p14:tracePt t="3259" x="5956300" y="2176463"/>
          <p14:tracePt t="3262" x="5964238" y="2176463"/>
          <p14:tracePt t="3271" x="5972175" y="2176463"/>
          <p14:tracePt t="3279" x="5980113" y="2176463"/>
          <p14:tracePt t="3281" x="5988050" y="2176463"/>
          <p14:tracePt t="3283" x="5988050" y="2184400"/>
          <p14:tracePt t="3284" x="5995988" y="2184400"/>
          <p14:tracePt t="3286" x="6003925" y="2184400"/>
          <p14:tracePt t="3290" x="6011863" y="2184400"/>
          <p14:tracePt t="3292" x="6019800" y="2184400"/>
          <p14:tracePt t="3297" x="6027738" y="2184400"/>
          <p14:tracePt t="3299" x="6035675" y="2192338"/>
          <p14:tracePt t="3300" x="6043613" y="2192338"/>
          <p14:tracePt t="3302" x="6051550" y="2192338"/>
          <p14:tracePt t="3304" x="6059488" y="2192338"/>
          <p14:tracePt t="3309" x="6075363" y="2192338"/>
          <p14:tracePt t="3312" x="6091238" y="2200275"/>
          <p14:tracePt t="3316" x="6100763" y="2200275"/>
          <p14:tracePt t="3318" x="6108700" y="2200275"/>
          <p14:tracePt t="3320" x="6116638" y="2200275"/>
          <p14:tracePt t="3322" x="6124575" y="2200275"/>
          <p14:tracePt t="3324" x="6132513" y="2200275"/>
          <p14:tracePt t="3329" x="6140450" y="2200275"/>
          <p14:tracePt t="3331" x="6148388" y="2208213"/>
          <p14:tracePt t="3334" x="6156325" y="2208213"/>
          <p14:tracePt t="3336" x="6164263" y="2208213"/>
          <p14:tracePt t="3340" x="6172200" y="2208213"/>
          <p14:tracePt t="3345" x="6180138" y="2216150"/>
          <p14:tracePt t="3349" x="6188075" y="2216150"/>
          <p14:tracePt t="3352" x="6196013" y="2216150"/>
          <p14:tracePt t="3356" x="6203950" y="2216150"/>
          <p14:tracePt t="3360" x="6211888" y="2216150"/>
          <p14:tracePt t="3366" x="6219825" y="2216150"/>
          <p14:tracePt t="3372" x="6227763" y="2216150"/>
          <p14:tracePt t="3376" x="6235700" y="2216150"/>
          <p14:tracePt t="3385" x="6243638" y="2216150"/>
          <p14:tracePt t="3392" x="6243638" y="2224088"/>
          <p14:tracePt t="3397" x="6251575" y="2224088"/>
          <p14:tracePt t="3432" x="6259513" y="2224088"/>
          <p14:tracePt t="3464" x="6267450" y="2224088"/>
          <p14:tracePt t="3471" x="6275388" y="2224088"/>
          <p14:tracePt t="3481" x="6283325" y="2224088"/>
          <p14:tracePt t="3489" x="6291263" y="2224088"/>
          <p14:tracePt t="3495" x="6299200" y="2224088"/>
          <p14:tracePt t="3497" x="6307138" y="2224088"/>
          <p14:tracePt t="3499" x="6307138" y="2233613"/>
          <p14:tracePt t="3500" x="6315075" y="2233613"/>
          <p14:tracePt t="3502" x="6323013" y="2233613"/>
          <p14:tracePt t="3506" x="6330950" y="2233613"/>
          <p14:tracePt t="3509" x="6338888" y="2233613"/>
          <p14:tracePt t="3510" x="6346825" y="2233613"/>
          <p14:tracePt t="3515" x="6354763" y="2233613"/>
          <p14:tracePt t="3516" x="6362700" y="2241550"/>
          <p14:tracePt t="3518" x="6370638" y="2241550"/>
          <p14:tracePt t="3520" x="6378575" y="2241550"/>
          <p14:tracePt t="3524" x="6386513" y="2241550"/>
          <p14:tracePt t="3526" x="6394450" y="2241550"/>
          <p14:tracePt t="3531" x="6402388" y="2241550"/>
          <p14:tracePt t="3533" x="6402388" y="2249488"/>
          <p14:tracePt t="3535" x="6410325" y="2249488"/>
          <p14:tracePt t="3538" x="6418263" y="2249488"/>
          <p14:tracePt t="3545" x="6426200" y="2249488"/>
          <p14:tracePt t="3553" x="6434138" y="2249488"/>
          <p14:tracePt t="3569" x="6442075" y="2249488"/>
          <p14:tracePt t="3593" x="6451600" y="2249488"/>
          <p14:tracePt t="3607" x="6459538" y="2249488"/>
          <p14:tracePt t="3610" x="6467475" y="2249488"/>
          <p14:tracePt t="3612" x="6467475" y="2257425"/>
          <p14:tracePt t="3616" x="6475413" y="2257425"/>
          <p14:tracePt t="3624" x="6483350" y="2257425"/>
          <p14:tracePt t="3629" x="6491288" y="2257425"/>
          <p14:tracePt t="3633" x="6499225" y="2265363"/>
          <p14:tracePt t="3636" x="6507163" y="2265363"/>
          <p14:tracePt t="3645" x="6515100" y="2265363"/>
          <p14:tracePt t="3679" x="6515100" y="2273300"/>
          <p14:tracePt t="3696" x="6515100" y="2281238"/>
          <p14:tracePt t="3733" x="6507163" y="2281238"/>
          <p14:tracePt t="4187" x="6507163" y="2289175"/>
          <p14:tracePt t="4202" x="6515100" y="2297113"/>
          <p14:tracePt t="4204" x="6523038" y="2297113"/>
          <p14:tracePt t="4211" x="6530975" y="2297113"/>
          <p14:tracePt t="4212" x="6530975" y="2305050"/>
          <p14:tracePt t="4215" x="6538913" y="2305050"/>
          <p14:tracePt t="4218" x="6546850" y="2305050"/>
          <p14:tracePt t="4222" x="6546850" y="2312988"/>
          <p14:tracePt t="4224" x="6554788" y="2312988"/>
          <p14:tracePt t="4226" x="6562725" y="2312988"/>
          <p14:tracePt t="4228" x="6562725" y="2320925"/>
          <p14:tracePt t="4231" x="6570663" y="2320925"/>
          <p14:tracePt t="4234" x="6578600" y="2320925"/>
          <p14:tracePt t="4238" x="6586538" y="2328863"/>
          <p14:tracePt t="4245" x="6594475" y="2336800"/>
          <p14:tracePt t="4251" x="6602413" y="2336800"/>
          <p14:tracePt t="4253" x="6602413" y="2344738"/>
          <p14:tracePt t="4254" x="6610350" y="2344738"/>
          <p14:tracePt t="4261" x="6618288" y="2344738"/>
          <p14:tracePt t="4263" x="6618288" y="2352675"/>
          <p14:tracePt t="4266" x="6626225" y="2352675"/>
          <p14:tracePt t="4268" x="6634163" y="2360613"/>
          <p14:tracePt t="4272" x="6642100" y="2368550"/>
          <p14:tracePt t="4274" x="6650038" y="2368550"/>
          <p14:tracePt t="4276" x="6657975" y="2376488"/>
          <p14:tracePt t="4278" x="6665913" y="2376488"/>
          <p14:tracePt t="4281" x="6681788" y="2384425"/>
          <p14:tracePt t="4282" x="6681788" y="2392363"/>
          <p14:tracePt t="4284" x="6697663" y="2392363"/>
          <p14:tracePt t="4286" x="6705600" y="2400300"/>
          <p14:tracePt t="4288" x="6721475" y="2408238"/>
          <p14:tracePt t="4290" x="6737350" y="2408238"/>
          <p14:tracePt t="4292" x="6745288" y="2408238"/>
          <p14:tracePt t="4294" x="6761163" y="2416175"/>
          <p14:tracePt t="4297" x="6777038" y="2416175"/>
          <p14:tracePt t="4298" x="6794500" y="2424113"/>
          <p14:tracePt t="4300" x="6818313" y="2432050"/>
          <p14:tracePt t="4302" x="6834188" y="2432050"/>
          <p14:tracePt t="4304" x="6850063" y="2439988"/>
          <p14:tracePt t="4306" x="6873875" y="2439988"/>
          <p14:tracePt t="4308" x="6897688" y="2447925"/>
          <p14:tracePt t="4310" x="6913563" y="2447925"/>
          <p14:tracePt t="4313" x="6937375" y="2455863"/>
          <p14:tracePt t="4314" x="6969125" y="2463800"/>
          <p14:tracePt t="4316" x="6992938" y="2463800"/>
          <p14:tracePt t="4318" x="7024688" y="2471738"/>
          <p14:tracePt t="4320" x="7048500" y="2479675"/>
          <p14:tracePt t="4322" x="7080250" y="2479675"/>
          <p14:tracePt t="4324" x="7112000" y="2487613"/>
          <p14:tracePt t="4326" x="7135813" y="2487613"/>
          <p14:tracePt t="4328" x="7177088" y="2495550"/>
          <p14:tracePt t="4332" x="7240588" y="2503488"/>
          <p14:tracePt t="4334" x="7264400" y="2503488"/>
          <p14:tracePt t="4336" x="7304088" y="2511425"/>
          <p14:tracePt t="4338" x="7335838" y="2519363"/>
          <p14:tracePt t="4340" x="7375525" y="2519363"/>
          <p14:tracePt t="4342" x="7407275" y="2519363"/>
          <p14:tracePt t="4344" x="7446963" y="2527300"/>
          <p14:tracePt t="4348" x="7512050" y="2535238"/>
          <p14:tracePt t="4350" x="7543800" y="2535238"/>
          <p14:tracePt t="4352" x="7575550" y="2535238"/>
          <p14:tracePt t="4354" x="7615238" y="2543175"/>
          <p14:tracePt t="4356" x="7639050" y="2543175"/>
          <p14:tracePt t="4358" x="7662863" y="2551113"/>
          <p14:tracePt t="4360" x="7694613" y="2551113"/>
          <p14:tracePt t="4362" x="7726363" y="2551113"/>
          <p14:tracePt t="4365" x="7750175" y="2551113"/>
          <p14:tracePt t="4366" x="7773988" y="2551113"/>
          <p14:tracePt t="4368" x="7797800" y="2559050"/>
          <p14:tracePt t="4370" x="7821613" y="2559050"/>
          <p14:tracePt t="4372" x="7847013" y="2559050"/>
          <p14:tracePt t="4374" x="7870825" y="2559050"/>
          <p14:tracePt t="4376" x="7886700" y="2559050"/>
          <p14:tracePt t="4378" x="7910513" y="2559050"/>
          <p14:tracePt t="4381" x="7926388" y="2559050"/>
          <p14:tracePt t="4382" x="7950200" y="2566988"/>
          <p14:tracePt t="4384" x="7974013" y="2566988"/>
          <p14:tracePt t="4386" x="7989888" y="2566988"/>
          <p14:tracePt t="4388" x="8005763" y="2576513"/>
          <p14:tracePt t="4390" x="8029575" y="2576513"/>
          <p14:tracePt t="4392" x="8045450" y="2576513"/>
          <p14:tracePt t="4394" x="8069263" y="2576513"/>
          <p14:tracePt t="4397" x="8093075" y="2576513"/>
          <p14:tracePt t="4398" x="8108950" y="2584450"/>
          <p14:tracePt t="4400" x="8124825" y="2584450"/>
          <p14:tracePt t="4402" x="8148638" y="2584450"/>
          <p14:tracePt t="4404" x="8172450" y="2592388"/>
          <p14:tracePt t="4406" x="8197850" y="2592388"/>
          <p14:tracePt t="4408" x="8221663" y="2600325"/>
          <p14:tracePt t="4410" x="8253413" y="2600325"/>
          <p14:tracePt t="4413" x="8277225" y="2608263"/>
          <p14:tracePt t="4415" x="8301038" y="2608263"/>
          <p14:tracePt t="4416" x="8332788" y="2616200"/>
          <p14:tracePt t="4418" x="8364538" y="2624138"/>
          <p14:tracePt t="4420" x="8396288" y="2624138"/>
          <p14:tracePt t="4422" x="8428038" y="2632075"/>
          <p14:tracePt t="4424" x="8451850" y="2640013"/>
          <p14:tracePt t="4426" x="8483600" y="2647950"/>
          <p14:tracePt t="4428" x="8515350" y="2655888"/>
          <p14:tracePt t="4431" x="8548688" y="2663825"/>
          <p14:tracePt t="4432" x="8588375" y="2679700"/>
          <p14:tracePt t="4434" x="8620125" y="2679700"/>
          <p14:tracePt t="4436" x="8659813" y="2695575"/>
          <p14:tracePt t="4438" x="8691563" y="2703513"/>
          <p14:tracePt t="4440" x="8723313" y="2711450"/>
          <p14:tracePt t="4442" x="8763000" y="2719388"/>
          <p14:tracePt t="4444" x="8794750" y="2727325"/>
          <p14:tracePt t="4447" x="8834438" y="2743200"/>
          <p14:tracePt t="4449" x="8866188" y="2751138"/>
          <p14:tracePt t="4450" x="8899525" y="2759075"/>
          <p14:tracePt t="4452" x="8923338" y="2767013"/>
          <p14:tracePt t="4454" x="8955088" y="2774950"/>
          <p14:tracePt t="4456" x="8986838" y="2782888"/>
          <p14:tracePt t="4458" x="9018588" y="2790825"/>
          <p14:tracePt t="4460" x="9042400" y="2798763"/>
          <p14:tracePt t="4463" x="9074150" y="2806700"/>
          <p14:tracePt t="4464" x="9097963" y="2814638"/>
          <p14:tracePt t="4467" x="9121775" y="2822575"/>
          <p14:tracePt t="4468" x="9145588" y="2822575"/>
          <p14:tracePt t="4470" x="9161463" y="2830513"/>
          <p14:tracePt t="4472" x="9185275" y="2838450"/>
          <p14:tracePt t="4474" x="9209088" y="2846388"/>
          <p14:tracePt t="4476" x="9224963" y="2846388"/>
          <p14:tracePt t="4478" x="9242425" y="2854325"/>
          <p14:tracePt t="4481" x="9266238" y="2854325"/>
          <p14:tracePt t="4483" x="9282113" y="2862263"/>
          <p14:tracePt t="4484" x="9297988" y="2862263"/>
          <p14:tracePt t="4486" x="9313863" y="2870200"/>
          <p14:tracePt t="4488" x="9329738" y="2870200"/>
          <p14:tracePt t="4490" x="9345613" y="2878138"/>
          <p14:tracePt t="4492" x="9361488" y="2878138"/>
          <p14:tracePt t="4494" x="9377363" y="2878138"/>
          <p14:tracePt t="4498" x="9393238" y="2886075"/>
          <p14:tracePt t="4498" x="9409113" y="2886075"/>
          <p14:tracePt t="4500" x="9417050" y="2886075"/>
          <p14:tracePt t="4502" x="9432925" y="2894013"/>
          <p14:tracePt t="4504" x="9448800" y="2894013"/>
          <p14:tracePt t="4506" x="9464675" y="2894013"/>
          <p14:tracePt t="4508" x="9472613" y="2901950"/>
          <p14:tracePt t="4511" x="9488488" y="2901950"/>
          <p14:tracePt t="4513" x="9496425" y="2901950"/>
          <p14:tracePt t="4515" x="9504363" y="2901950"/>
          <p14:tracePt t="4516" x="9520238" y="2909888"/>
          <p14:tracePt t="4518" x="9528175" y="2909888"/>
          <p14:tracePt t="4520" x="9536113" y="2909888"/>
          <p14:tracePt t="4522" x="9544050" y="2909888"/>
          <p14:tracePt t="4524" x="9551988" y="2909888"/>
          <p14:tracePt t="4526" x="9559925" y="2909888"/>
          <p14:tracePt t="4528" x="9567863" y="2919413"/>
          <p14:tracePt t="4531" x="9575800" y="2919413"/>
          <p14:tracePt t="4532" x="9585325" y="2919413"/>
          <p14:tracePt t="4536" x="9593263" y="2919413"/>
          <p14:tracePt t="4538" x="9601200" y="2919413"/>
          <p14:tracePt t="4540" x="9609138" y="2919413"/>
          <p14:tracePt t="4547" x="9617075" y="2919413"/>
          <p14:tracePt t="4593" x="9617075" y="2927350"/>
          <p14:tracePt t="4625" x="9617075" y="2935288"/>
          <p14:tracePt t="4629" x="9625013" y="2935288"/>
          <p14:tracePt t="4637" x="9625013" y="2943225"/>
          <p14:tracePt t="4644" x="9632950" y="2943225"/>
          <p14:tracePt t="4647" x="9632950" y="2951163"/>
          <p14:tracePt t="4658" x="9632950" y="2959100"/>
          <p14:tracePt t="4663" x="9640888" y="2959100"/>
          <p14:tracePt t="4670" x="9640888" y="2967038"/>
          <p14:tracePt t="4707" x="9640888" y="2974975"/>
          <p14:tracePt t="4717" x="9640888" y="2982913"/>
          <p14:tracePt t="4727" x="9640888" y="2990850"/>
          <p14:tracePt t="4732" x="9640888" y="2998788"/>
          <p14:tracePt t="4736" x="9640888" y="3006725"/>
          <p14:tracePt t="4740" x="9640888" y="3014663"/>
          <p14:tracePt t="4745" x="9640888" y="3022600"/>
          <p14:tracePt t="4748" x="9640888" y="3030538"/>
          <p14:tracePt t="4750" x="9640888" y="3038475"/>
          <p14:tracePt t="4754" x="9640888" y="3046413"/>
          <p14:tracePt t="4758" x="9640888" y="3054350"/>
          <p14:tracePt t="4763" x="9640888" y="3062288"/>
          <p14:tracePt t="4766" x="9640888" y="3070225"/>
          <p14:tracePt t="4770" x="9640888" y="3078163"/>
          <p14:tracePt t="4774" x="9640888" y="3086100"/>
          <p14:tracePt t="4776" x="9640888" y="3094038"/>
          <p14:tracePt t="4782" x="9640888" y="3101975"/>
          <p14:tracePt t="4786" x="9640888" y="3109913"/>
          <p14:tracePt t="4791" x="9640888" y="3117850"/>
          <p14:tracePt t="4795" x="9640888" y="3125788"/>
          <p14:tracePt t="4802" x="9640888" y="3133725"/>
          <p14:tracePt t="4823" x="9640888" y="3141663"/>
          <p14:tracePt t="4839" x="9640888" y="3149600"/>
          <p14:tracePt t="4842" x="9632950" y="3149600"/>
          <p14:tracePt t="4851" x="9632950" y="3157538"/>
          <p14:tracePt t="4854" x="9625013" y="3157538"/>
          <p14:tracePt t="4863" x="9625013" y="3165475"/>
          <p14:tracePt t="4881" x="9625013" y="3173413"/>
          <p14:tracePt t="4888" x="9625013" y="3181350"/>
          <p14:tracePt t="4892" x="9617075" y="3181350"/>
          <p14:tracePt t="4913" x="9609138" y="3197225"/>
          <p14:tracePt t="4915" x="9609138" y="3205163"/>
          <p14:tracePt t="4925" x="9601200" y="3205163"/>
          <p14:tracePt t="4928" x="9601200" y="3213100"/>
          <p14:tracePt t="4935" x="9593263" y="3213100"/>
          <p14:tracePt t="4936" x="9593263" y="3221038"/>
          <p14:tracePt t="4943" x="9585325" y="3221038"/>
          <p14:tracePt t="4951" x="9585325" y="3228975"/>
          <p14:tracePt t="4952" x="9575800" y="3228975"/>
          <p14:tracePt t="4959" x="9567863" y="3236913"/>
          <p14:tracePt t="4967" x="9559925" y="3236913"/>
          <p14:tracePt t="4974" x="9551988" y="3244850"/>
          <p14:tracePt t="4982" x="9551988" y="3252788"/>
          <p14:tracePt t="4993" x="9544050" y="3252788"/>
          <p14:tracePt t="4998" x="9544050" y="3262313"/>
          <p14:tracePt t="5025" x="9536113" y="3262313"/>
          <p14:tracePt t="5035" x="9536113" y="3270250"/>
          <p14:tracePt t="5043" x="9528175" y="3270250"/>
          <p14:tracePt t="5057" x="9520238" y="3270250"/>
          <p14:tracePt t="5101" x="9512300" y="3270250"/>
          <p14:tracePt t="5125" x="9504363" y="3270250"/>
          <p14:tracePt t="5129" x="9504363" y="3278188"/>
          <p14:tracePt t="5132" x="9496425" y="3278188"/>
          <p14:tracePt t="5139" x="9488488" y="3278188"/>
          <p14:tracePt t="5145" x="9480550" y="3278188"/>
          <p14:tracePt t="5155" x="9472613" y="3286125"/>
          <p14:tracePt t="5163" x="9464675" y="3286125"/>
          <p14:tracePt t="5166" x="9456738" y="3286125"/>
          <p14:tracePt t="5174" x="9448800" y="3286125"/>
          <p14:tracePt t="5191" x="9440863" y="3286125"/>
          <p14:tracePt t="5216" x="9432925" y="3286125"/>
          <p14:tracePt t="5239" x="9424988" y="3286125"/>
          <p14:tracePt t="5258" x="9417050" y="3286125"/>
          <p14:tracePt t="5267" x="9409113" y="3286125"/>
          <p14:tracePt t="5269" x="9409113" y="3294063"/>
          <p14:tracePt t="5274" x="9401175" y="3294063"/>
          <p14:tracePt t="5280" x="9393238" y="3294063"/>
          <p14:tracePt t="5282" x="9385300" y="3294063"/>
          <p14:tracePt t="5288" x="9377363" y="3294063"/>
          <p14:tracePt t="5293" x="9369425" y="3294063"/>
          <p14:tracePt t="5299" x="9361488" y="3294063"/>
          <p14:tracePt t="5300" x="9353550" y="3294063"/>
          <p14:tracePt t="5306" x="9345613" y="3302000"/>
          <p14:tracePt t="5308" x="9337675" y="3302000"/>
          <p14:tracePt t="5313" x="9329738" y="3302000"/>
          <p14:tracePt t="5316" x="9321800" y="3302000"/>
          <p14:tracePt t="5318" x="9313863" y="3302000"/>
          <p14:tracePt t="5323" x="9305925" y="3302000"/>
          <p14:tracePt t="5324" x="9297988" y="3302000"/>
          <p14:tracePt t="5327" x="9290050" y="3309938"/>
          <p14:tracePt t="5329" x="9282113" y="3309938"/>
          <p14:tracePt t="5333" x="9274175" y="3309938"/>
          <p14:tracePt t="5334" x="9266238" y="3309938"/>
          <p14:tracePt t="5336" x="9258300" y="3309938"/>
          <p14:tracePt t="5340" x="9250363" y="3309938"/>
          <p14:tracePt t="5342" x="9242425" y="3309938"/>
          <p14:tracePt t="5344" x="9234488" y="3309938"/>
          <p14:tracePt t="5346" x="9224963" y="3309938"/>
          <p14:tracePt t="5348" x="9217025" y="3309938"/>
          <p14:tracePt t="5352" x="9209088" y="3309938"/>
          <p14:tracePt t="5354" x="9201150" y="3309938"/>
          <p14:tracePt t="5356" x="9193213" y="3309938"/>
          <p14:tracePt t="5361" x="9185275" y="3309938"/>
          <p14:tracePt t="5364" x="9177338" y="3309938"/>
          <p14:tracePt t="5366" x="9169400" y="3309938"/>
          <p14:tracePt t="5370" x="9161463" y="3309938"/>
          <p14:tracePt t="5374" x="9153525" y="3309938"/>
          <p14:tracePt t="5377" x="9145588" y="3309938"/>
          <p14:tracePt t="5381" x="9137650" y="3309938"/>
          <p14:tracePt t="5384" x="9129713" y="3309938"/>
          <p14:tracePt t="5386" x="9121775" y="3309938"/>
          <p14:tracePt t="5388" x="9113838" y="3309938"/>
          <p14:tracePt t="5392" x="9105900" y="3309938"/>
          <p14:tracePt t="5394" x="9097963" y="3309938"/>
          <p14:tracePt t="5397" x="9090025" y="3309938"/>
          <p14:tracePt t="5398" x="9082088" y="3309938"/>
          <p14:tracePt t="5400" x="9074150" y="3309938"/>
          <p14:tracePt t="5402" x="9066213" y="3309938"/>
          <p14:tracePt t="5407" x="9058275" y="3309938"/>
          <p14:tracePt t="5408" x="9050338" y="3309938"/>
          <p14:tracePt t="5410" x="9042400" y="3309938"/>
          <p14:tracePt t="5413" x="9034463" y="3309938"/>
          <p14:tracePt t="5414" x="9026525" y="3309938"/>
          <p14:tracePt t="5418" x="9010650" y="3309938"/>
          <p14:tracePt t="5422" x="9002713" y="3309938"/>
          <p14:tracePt t="5424" x="8994775" y="3309938"/>
          <p14:tracePt t="5427" x="8986838" y="3309938"/>
          <p14:tracePt t="5429" x="8978900" y="3309938"/>
          <p14:tracePt t="5430" x="8970963" y="3309938"/>
          <p14:tracePt t="5434" x="8963025" y="3309938"/>
          <p14:tracePt t="5436" x="8955088" y="3309938"/>
          <p14:tracePt t="5438" x="8947150" y="3309938"/>
          <p14:tracePt t="5442" x="8939213" y="3309938"/>
          <p14:tracePt t="5444" x="8931275" y="3309938"/>
          <p14:tracePt t="5448" x="8923338" y="3309938"/>
          <p14:tracePt t="5450" x="8923338" y="3317875"/>
          <p14:tracePt t="5454" x="8915400" y="3317875"/>
          <p14:tracePt t="5463" x="8907463" y="3317875"/>
          <p14:tracePt t="6197" x="8907463" y="3325813"/>
          <p14:tracePt t="7565" x="8915400" y="3325813"/>
          <p14:tracePt t="7572" x="8915400" y="3333750"/>
          <p14:tracePt t="7579" x="8923338" y="3333750"/>
          <p14:tracePt t="7588" x="8931275" y="3333750"/>
          <p14:tracePt t="7661" x="8939213" y="3333750"/>
          <p14:tracePt t="7663" x="8939213" y="3341688"/>
          <p14:tracePt t="7761" x="8931275" y="3341688"/>
          <p14:tracePt t="7764" x="8923338" y="3341688"/>
          <p14:tracePt t="7771" x="8915400" y="3341688"/>
          <p14:tracePt t="7775" x="8907463" y="3341688"/>
          <p14:tracePt t="7778" x="8899525" y="3341688"/>
          <p14:tracePt t="7782" x="8891588" y="3341688"/>
          <p14:tracePt t="7784" x="8883650" y="3341688"/>
          <p14:tracePt t="7786" x="8874125" y="3341688"/>
          <p14:tracePt t="7791" x="8866188" y="3341688"/>
          <p14:tracePt t="7793" x="8858250" y="3341688"/>
          <p14:tracePt t="7795" x="8850313" y="3341688"/>
          <p14:tracePt t="7798" x="8842375" y="3341688"/>
          <p14:tracePt t="7800" x="8834438" y="3341688"/>
          <p14:tracePt t="7802" x="8826500" y="3341688"/>
          <p14:tracePt t="7806" x="8818563" y="3349625"/>
          <p14:tracePt t="7808" x="8810625" y="3349625"/>
          <p14:tracePt t="7812" x="8802688" y="3349625"/>
          <p14:tracePt t="7816" x="8794750" y="3349625"/>
          <p14:tracePt t="7820" x="8786813" y="3349625"/>
          <p14:tracePt t="7825" x="8778875" y="3349625"/>
          <p14:tracePt t="7837" x="8770938" y="3349625"/>
          <p14:tracePt t="7845" x="8763000" y="3349625"/>
          <p14:tracePt t="7846" x="8763000" y="3357563"/>
          <p14:tracePt t="7850" x="8755063" y="3357563"/>
          <p14:tracePt t="7854" x="8747125" y="3357563"/>
          <p14:tracePt t="7858" x="8739188" y="3357563"/>
          <p14:tracePt t="7863" x="8731250" y="3357563"/>
          <p14:tracePt t="7864" x="8723313" y="3357563"/>
          <p14:tracePt t="7866" x="8715375" y="3357563"/>
          <p14:tracePt t="7868" x="8707438" y="3357563"/>
          <p14:tracePt t="7870" x="8699500" y="3357563"/>
          <p14:tracePt t="7872" x="8691563" y="3357563"/>
          <p14:tracePt t="7874" x="8683625" y="3357563"/>
          <p14:tracePt t="7877" x="8675688" y="3357563"/>
          <p14:tracePt t="7878" x="8667750" y="3357563"/>
          <p14:tracePt t="7880" x="8651875" y="3357563"/>
          <p14:tracePt t="7882" x="8643938" y="3357563"/>
          <p14:tracePt t="7884" x="8628063" y="3357563"/>
          <p14:tracePt t="7886" x="8612188" y="3357563"/>
          <p14:tracePt t="7888" x="8596313" y="3357563"/>
          <p14:tracePt t="7890" x="8580438" y="3357563"/>
          <p14:tracePt t="7892" x="8572500" y="3357563"/>
          <p14:tracePt t="7911" x="8435975" y="3357563"/>
          <p14:tracePt t="7913" x="8428038" y="3357563"/>
          <p14:tracePt t="7914" x="8412163" y="3357563"/>
          <p14:tracePt t="7916" x="8404225" y="3357563"/>
          <p14:tracePt t="7918" x="8388350" y="3357563"/>
          <p14:tracePt t="7920" x="8380413" y="3357563"/>
          <p14:tracePt t="7922" x="8372475" y="3357563"/>
          <p14:tracePt t="7925" x="8356600" y="3357563"/>
          <p14:tracePt t="7926" x="8348663" y="3357563"/>
          <p14:tracePt t="7929" x="8340725" y="3357563"/>
          <p14:tracePt t="7930" x="8332788" y="3357563"/>
          <p14:tracePt t="7932" x="8324850" y="3357563"/>
          <p14:tracePt t="7934" x="8316913" y="3357563"/>
          <p14:tracePt t="7936" x="8308975" y="3357563"/>
          <p14:tracePt t="7940" x="8301038" y="3357563"/>
          <p14:tracePt t="7942" x="8293100" y="3357563"/>
          <p14:tracePt t="7945" x="8285163" y="3357563"/>
          <p14:tracePt t="7946" x="8277225" y="3357563"/>
          <p14:tracePt t="7948" x="8269288" y="3357563"/>
          <p14:tracePt t="7950" x="8261350" y="3357563"/>
          <p14:tracePt t="7954" x="8253413" y="3357563"/>
          <p14:tracePt t="7956" x="8245475" y="3357563"/>
          <p14:tracePt t="7959" x="8237538" y="3357563"/>
          <p14:tracePt t="7961" x="8229600" y="3357563"/>
          <p14:tracePt t="7962" x="8221663" y="3357563"/>
          <p14:tracePt t="7964" x="8213725" y="3357563"/>
          <p14:tracePt t="7966" x="8205788" y="3357563"/>
          <p14:tracePt t="7968" x="8197850" y="3357563"/>
          <p14:tracePt t="7970" x="8189913" y="3357563"/>
          <p14:tracePt t="7972" x="8180388" y="3357563"/>
          <p14:tracePt t="7974" x="8172450" y="3357563"/>
          <p14:tracePt t="7976" x="8164513" y="3357563"/>
          <p14:tracePt t="7978" x="8156575" y="3357563"/>
          <p14:tracePt t="7980" x="8148638" y="3357563"/>
          <p14:tracePt t="7982" x="8140700" y="3357563"/>
          <p14:tracePt t="7984" x="8132763" y="3357563"/>
          <p14:tracePt t="7986" x="8116888" y="3357563"/>
          <p14:tracePt t="7988" x="8108950" y="3357563"/>
          <p14:tracePt t="7990" x="8101013" y="3357563"/>
          <p14:tracePt t="7992" x="8085138" y="3357563"/>
          <p14:tracePt t="7995" x="8077200" y="3357563"/>
          <p14:tracePt t="7996" x="8069263" y="3357563"/>
          <p14:tracePt t="7998" x="8053388" y="3357563"/>
          <p14:tracePt t="8000" x="8045450" y="3357563"/>
          <p14:tracePt t="8002" x="8037513" y="3357563"/>
          <p14:tracePt t="8004" x="8021638" y="3357563"/>
          <p14:tracePt t="8006" x="8013700" y="3357563"/>
          <p14:tracePt t="8008" x="8005763" y="3357563"/>
          <p14:tracePt t="8010" x="7989888" y="3357563"/>
          <p14:tracePt t="8012" x="7981950" y="3357563"/>
          <p14:tracePt t="8014" x="7974013" y="3357563"/>
          <p14:tracePt t="8018" x="7966075" y="3357563"/>
          <p14:tracePt t="8020" x="7958138" y="3357563"/>
          <p14:tracePt t="8022" x="7950200" y="3357563"/>
          <p14:tracePt t="8024" x="7942263" y="3357563"/>
          <p14:tracePt t="8026" x="7934325" y="3357563"/>
          <p14:tracePt t="8030" x="7926388" y="3357563"/>
          <p14:tracePt t="8032" x="7918450" y="3357563"/>
          <p14:tracePt t="8036" x="7910513" y="3357563"/>
          <p14:tracePt t="8038" x="7902575" y="3357563"/>
          <p14:tracePt t="8046" x="7894638" y="3357563"/>
          <p14:tracePt t="8055" x="7886700" y="3357563"/>
          <p14:tracePt t="8059" x="7878763" y="3357563"/>
          <p14:tracePt t="8066" x="7870825" y="3357563"/>
          <p14:tracePt t="8081" x="7862888" y="3357563"/>
          <p14:tracePt t="8095" x="7854950" y="3357563"/>
          <p14:tracePt t="8100" x="7847013" y="3357563"/>
          <p14:tracePt t="8109" x="7839075" y="3357563"/>
          <p14:tracePt t="8115" x="7829550" y="3357563"/>
          <p14:tracePt t="8123" x="7821613" y="3357563"/>
          <p14:tracePt t="8133" x="7813675" y="3357563"/>
          <p14:tracePt t="8181" x="7805738" y="3357563"/>
          <p14:tracePt t="8209" x="7797800" y="3357563"/>
          <p14:tracePt t="8215" x="7789863" y="3357563"/>
          <p14:tracePt t="8222" x="7781925" y="3357563"/>
          <p14:tracePt t="8229" x="7773988" y="3357563"/>
          <p14:tracePt t="8238" x="7773988" y="3349625"/>
          <p14:tracePt t="8255" x="7766050" y="3349625"/>
          <p14:tracePt t="8467" x="7773988" y="3349625"/>
          <p14:tracePt t="8853" x="7781925" y="3349625"/>
          <p14:tracePt t="9106" x="7773988" y="3349625"/>
          <p14:tracePt t="9173" x="7773988" y="3357563"/>
          <p14:tracePt t="9191" x="7766050" y="3357563"/>
          <p14:tracePt t="9215" x="7758113" y="3357563"/>
          <p14:tracePt t="9229" x="7750175" y="3357563"/>
          <p14:tracePt t="9232" x="7750175" y="3365500"/>
          <p14:tracePt t="9240" x="7742238" y="3365500"/>
          <p14:tracePt t="9250" x="7734300" y="3365500"/>
          <p14:tracePt t="9277" x="7726363" y="3365500"/>
          <p14:tracePt t="9319" x="7726363" y="3373438"/>
          <p14:tracePt t="9599" x="7734300" y="3373438"/>
          <p14:tracePt t="9606" x="7742238" y="3373438"/>
          <p14:tracePt t="9616" x="7750175" y="3373438"/>
          <p14:tracePt t="9622" x="7758113" y="3373438"/>
          <p14:tracePt t="9627" x="7766050" y="3373438"/>
          <p14:tracePt t="9630" x="7773988" y="3373438"/>
          <p14:tracePt t="9634" x="7781925" y="3373438"/>
          <p14:tracePt t="9638" x="7789863" y="3373438"/>
          <p14:tracePt t="9641" x="7797800" y="3381375"/>
          <p14:tracePt t="9644" x="7805738" y="3381375"/>
          <p14:tracePt t="9646" x="7813675" y="3381375"/>
          <p14:tracePt t="9650" x="7821613" y="3381375"/>
          <p14:tracePt t="9652" x="7829550" y="3381375"/>
          <p14:tracePt t="9657" x="7839075" y="3381375"/>
          <p14:tracePt t="9659" x="7847013" y="3381375"/>
          <p14:tracePt t="9663" x="7854950" y="3381375"/>
          <p14:tracePt t="9664" x="7862888" y="3381375"/>
          <p14:tracePt t="9666" x="7870825" y="3381375"/>
          <p14:tracePt t="9670" x="7878763" y="3381375"/>
          <p14:tracePt t="9673" x="7886700" y="3381375"/>
          <p14:tracePt t="9675" x="7894638" y="3381375"/>
          <p14:tracePt t="9678" x="7902575" y="3381375"/>
          <p14:tracePt t="9680" x="7910513" y="3381375"/>
          <p14:tracePt t="9684" x="7918450" y="3381375"/>
          <p14:tracePt t="9686" x="7926388" y="3381375"/>
          <p14:tracePt t="9691" x="7934325" y="3389313"/>
          <p14:tracePt t="9693" x="7942263" y="3389313"/>
          <p14:tracePt t="9696" x="7950200" y="3389313"/>
          <p14:tracePt t="9700" x="7958138" y="3389313"/>
          <p14:tracePt t="9704" x="7966075" y="3389313"/>
          <p14:tracePt t="9706" x="7974013" y="3389313"/>
          <p14:tracePt t="9712" x="7981950" y="3389313"/>
          <p14:tracePt t="9716" x="7989888" y="3389313"/>
          <p14:tracePt t="9720" x="7997825" y="3397250"/>
          <p14:tracePt t="9726" x="8013700" y="3397250"/>
          <p14:tracePt t="9730" x="8021638" y="3397250"/>
          <p14:tracePt t="9732" x="8029575" y="3397250"/>
          <p14:tracePt t="9736" x="8037513" y="3397250"/>
          <p14:tracePt t="9741" x="8045450" y="3397250"/>
          <p14:tracePt t="9742" x="8053388" y="3405188"/>
          <p14:tracePt t="9744" x="8061325" y="3405188"/>
          <p14:tracePt t="9746" x="8069263" y="3405188"/>
          <p14:tracePt t="9750" x="8077200" y="3405188"/>
          <p14:tracePt t="9752" x="8085138" y="3405188"/>
          <p14:tracePt t="9754" x="8093075" y="3413125"/>
          <p14:tracePt t="9756" x="8101013" y="3413125"/>
          <p14:tracePt t="9759" x="8108950" y="3413125"/>
          <p14:tracePt t="9760" x="8116888" y="3413125"/>
          <p14:tracePt t="9762" x="8124825" y="3413125"/>
          <p14:tracePt t="9764" x="8132763" y="3413125"/>
          <p14:tracePt t="9766" x="8140700" y="3421063"/>
          <p14:tracePt t="9768" x="8156575" y="3421063"/>
          <p14:tracePt t="9770" x="8164513" y="3421063"/>
          <p14:tracePt t="9772" x="8172450" y="3421063"/>
          <p14:tracePt t="9775" x="8180388" y="3421063"/>
          <p14:tracePt t="9776" x="8189913" y="3421063"/>
          <p14:tracePt t="9778" x="8197850" y="3429000"/>
          <p14:tracePt t="9780" x="8205788" y="3429000"/>
          <p14:tracePt t="9782" x="8221663" y="3429000"/>
          <p14:tracePt t="9784" x="8229600" y="3429000"/>
          <p14:tracePt t="9786" x="8237538" y="3436938"/>
          <p14:tracePt t="9788" x="8245475" y="3436938"/>
          <p14:tracePt t="9791" x="8261350" y="3436938"/>
          <p14:tracePt t="9792" x="8269288" y="3436938"/>
          <p14:tracePt t="9794" x="8277225" y="3436938"/>
          <p14:tracePt t="9796" x="8285163" y="3444875"/>
          <p14:tracePt t="9798" x="8301038" y="3444875"/>
          <p14:tracePt t="9800" x="8308975" y="3444875"/>
          <p14:tracePt t="9802" x="8316913" y="3444875"/>
          <p14:tracePt t="9804" x="8332788" y="3452813"/>
          <p14:tracePt t="9806" x="8340725" y="3452813"/>
          <p14:tracePt t="9809" x="8348663" y="3452813"/>
          <p14:tracePt t="9810" x="8356600" y="3452813"/>
          <p14:tracePt t="9812" x="8372475" y="3452813"/>
          <p14:tracePt t="9814" x="8380413" y="3452813"/>
          <p14:tracePt t="9816" x="8388350" y="3460750"/>
          <p14:tracePt t="9818" x="8396288" y="3460750"/>
          <p14:tracePt t="9820" x="8404225" y="3460750"/>
          <p14:tracePt t="9823" x="8412163" y="3460750"/>
          <p14:tracePt t="9825" x="8420100" y="3468688"/>
          <p14:tracePt t="9827" x="8428038" y="3468688"/>
          <p14:tracePt t="9828" x="8443913" y="3468688"/>
          <p14:tracePt t="9833" x="8451850" y="3468688"/>
          <p14:tracePt t="9834" x="8459788" y="3468688"/>
          <p14:tracePt t="9836" x="8467725" y="3468688"/>
          <p14:tracePt t="9839" x="8475663" y="3468688"/>
          <p14:tracePt t="9840" x="8483600" y="3468688"/>
          <p14:tracePt t="9842" x="8491538" y="3468688"/>
          <p14:tracePt t="9844" x="8499475" y="3468688"/>
          <p14:tracePt t="9846" x="8507413" y="3468688"/>
          <p14:tracePt t="9848" x="8515350" y="3468688"/>
          <p14:tracePt t="9852" x="8523288" y="3476625"/>
          <p14:tracePt t="9854" x="8531225" y="3476625"/>
          <p14:tracePt t="9859" x="8540750" y="3476625"/>
          <p14:tracePt t="9862" x="8548688" y="3476625"/>
          <p14:tracePt t="9866" x="8556625" y="3476625"/>
          <p14:tracePt t="9873" x="8564563" y="3476625"/>
          <p14:tracePt t="9878" x="8572500" y="3476625"/>
          <p14:tracePt t="9943" x="8580438" y="3476625"/>
          <p14:tracePt t="9959" x="8588375" y="3476625"/>
          <p14:tracePt t="9969" x="8596313" y="3476625"/>
          <p14:tracePt t="9975" x="8604250" y="3476625"/>
          <p14:tracePt t="9983" x="8612188" y="3476625"/>
          <p14:tracePt t="9991" x="8620125" y="3476625"/>
          <p14:tracePt t="10033" x="8628063" y="3476625"/>
          <p14:tracePt t="10041" x="8628063" y="3468688"/>
          <p14:tracePt t="10055" x="8636000" y="3468688"/>
          <p14:tracePt t="10059" x="8636000" y="3460750"/>
          <p14:tracePt t="10061" x="8643938" y="3460750"/>
          <p14:tracePt t="10064" x="8651875" y="3460750"/>
          <p14:tracePt t="10068" x="8659813" y="3460750"/>
          <p14:tracePt t="10073" x="8667750" y="3452813"/>
          <p14:tracePt t="10077" x="8675688" y="3452813"/>
          <p14:tracePt t="10080" x="8683625" y="3444875"/>
          <p14:tracePt t="10082" x="8691563" y="3444875"/>
          <p14:tracePt t="10086" x="8699500" y="3444875"/>
          <p14:tracePt t="10093" x="8707438" y="3436938"/>
          <p14:tracePt t="10096" x="8715375" y="3436938"/>
          <p14:tracePt t="10100" x="8723313" y="3429000"/>
          <p14:tracePt t="10106" x="8731250" y="3429000"/>
          <p14:tracePt t="10115" x="8739188" y="3429000"/>
          <p14:tracePt t="10118" x="8747125" y="3429000"/>
          <p14:tracePt t="10130" x="8747125" y="3421063"/>
          <p14:tracePt t="10139" x="8755063" y="3421063"/>
          <p14:tracePt t="10167" x="8763000" y="3421063"/>
          <p14:tracePt t="10183" x="8770938" y="3421063"/>
          <p14:tracePt t="10194" x="8778875" y="3421063"/>
          <p14:tracePt t="10203" x="8786813" y="3413125"/>
          <p14:tracePt t="10215" x="8794750" y="3413125"/>
          <p14:tracePt t="10220" x="8802688" y="3413125"/>
          <p14:tracePt t="10233" x="8802688" y="3405188"/>
          <p14:tracePt t="10243" x="8810625" y="3405188"/>
          <p14:tracePt t="10287" x="8818563" y="3405188"/>
          <p14:tracePt t="10439" x="8810625" y="3405188"/>
          <p14:tracePt t="10657" x="8810625" y="34131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8EC3-414A-490D-B52C-71D78441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</a:t>
            </a:r>
            <a:r>
              <a:rPr lang="en-US" sz="2400" dirty="0"/>
              <a:t>Explorer of the abyss</a:t>
            </a:r>
            <a:r>
              <a:rPr lang="en-US" dirty="0"/>
              <a:t> - Document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23B4CA00-071A-4B50-9A8E-A7CC89E8FB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638854"/>
            <a:ext cx="4878387" cy="276298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24B49-2DC4-4229-9824-8037631B7A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Any of the more important lines of code were labeled.</a:t>
            </a:r>
          </a:p>
          <a:p>
            <a:r>
              <a:rPr lang="en-US" dirty="0"/>
              <a:t>Most scripts had one function to them, so labeling was limited.</a:t>
            </a:r>
          </a:p>
          <a:p>
            <a:r>
              <a:rPr lang="en-US" dirty="0"/>
              <a:t>Scripts with multiple functions had more documentation.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6EBA3EE-3839-4187-9865-0E5B6F544C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8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32"/>
    </mc:Choice>
    <mc:Fallback>
      <p:transition spd="slow" advTm="19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6" x="8858250" y="2120900"/>
          <p14:tracePt t="600" x="8858250" y="2128838"/>
          <p14:tracePt t="652" x="8858250" y="2136775"/>
          <p14:tracePt t="732" x="8858250" y="2144713"/>
          <p14:tracePt t="11548" x="8866188" y="2144713"/>
          <p14:tracePt t="19089" x="8866188" y="21526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8EC3-414A-490D-B52C-71D78441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</a:t>
            </a:r>
            <a:r>
              <a:rPr lang="en-US" sz="2400" dirty="0"/>
              <a:t>Explorer of the abyss</a:t>
            </a:r>
            <a:r>
              <a:rPr lang="en-US" dirty="0"/>
              <a:t> - Mechanics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6C03576-6FA0-4301-8362-2880928AE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655866"/>
            <a:ext cx="4878387" cy="272895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24B49-2DC4-4229-9824-8037631B7A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/>
              <a:t>The Game is close to Mario.</a:t>
            </a:r>
          </a:p>
          <a:p>
            <a:r>
              <a:rPr lang="en-US" dirty="0"/>
              <a:t>Player can jump, wall jump.</a:t>
            </a:r>
          </a:p>
          <a:p>
            <a:r>
              <a:rPr lang="en-US" dirty="0"/>
              <a:t>Arrow traps fire on a timer.</a:t>
            </a:r>
          </a:p>
          <a:p>
            <a:r>
              <a:rPr lang="en-US" dirty="0"/>
              <a:t>Skeletons roam a set area. </a:t>
            </a:r>
          </a:p>
          <a:p>
            <a:r>
              <a:rPr lang="en-US" dirty="0"/>
              <a:t>Saw blades make a constant sound.</a:t>
            </a:r>
          </a:p>
          <a:p>
            <a:r>
              <a:rPr lang="en-US" dirty="0"/>
              <a:t>Gates need a set number of keys collected to open to next level.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03BD2AC-37D1-4396-8609-4E8F16B06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2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50"/>
    </mc:Choice>
    <mc:Fallback>
      <p:transition spd="slow" advTm="26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1" x="8874125" y="2152650"/>
          <p14:tracePt t="1837" x="8874125" y="2160588"/>
          <p14:tracePt t="1839" x="8883650" y="2160588"/>
          <p14:tracePt t="1881" x="8891588" y="2160588"/>
          <p14:tracePt t="1885" x="8907463" y="2160588"/>
          <p14:tracePt t="1889" x="8923338" y="2152650"/>
          <p14:tracePt t="1891" x="8931275" y="2152650"/>
          <p14:tracePt t="1892" x="8947150" y="2152650"/>
          <p14:tracePt t="1894" x="8955088" y="2144713"/>
          <p14:tracePt t="1903" x="9018588" y="2128838"/>
          <p14:tracePt t="1905" x="9034463" y="2128838"/>
          <p14:tracePt t="1906" x="9058275" y="2120900"/>
          <p14:tracePt t="1908" x="9074150" y="2112963"/>
          <p14:tracePt t="1910" x="9090025" y="2105025"/>
          <p14:tracePt t="1912" x="9113838" y="2097088"/>
          <p14:tracePt t="1914" x="9137650" y="2089150"/>
          <p14:tracePt t="1916" x="9161463" y="2089150"/>
          <p14:tracePt t="1918" x="9177338" y="2073275"/>
          <p14:tracePt t="1921" x="9193213" y="2073275"/>
          <p14:tracePt t="1922" x="9209088" y="2065338"/>
          <p14:tracePt t="1924" x="9224963" y="2057400"/>
          <p14:tracePt t="1926" x="9234488" y="2049463"/>
          <p14:tracePt t="1928" x="9250363" y="2049463"/>
          <p14:tracePt t="1930" x="9258300" y="2041525"/>
          <p14:tracePt t="1932" x="9266238" y="2041525"/>
          <p14:tracePt t="1935" x="9274175" y="2033588"/>
          <p14:tracePt t="1937" x="9282113" y="2033588"/>
          <p14:tracePt t="1940" x="9290050" y="2033588"/>
          <p14:tracePt t="1942" x="9297988" y="2025650"/>
          <p14:tracePt t="1946" x="9305925" y="2025650"/>
          <p14:tracePt t="1953" x="9313863" y="2025650"/>
          <p14:tracePt t="2005" x="9313863" y="2033588"/>
          <p14:tracePt t="2018" x="9313863" y="2041525"/>
          <p14:tracePt t="2043" x="9305925" y="2041525"/>
          <p14:tracePt t="2045" x="9297988" y="2041525"/>
          <p14:tracePt t="2047" x="9290050" y="2041525"/>
          <p14:tracePt t="2048" x="9282113" y="2041525"/>
          <p14:tracePt t="2050" x="9266238" y="2041525"/>
          <p14:tracePt t="2053" x="9258300" y="2041525"/>
          <p14:tracePt t="2054" x="9242425" y="2041525"/>
          <p14:tracePt t="2056" x="9224963" y="2041525"/>
          <p14:tracePt t="2058" x="9201150" y="2033588"/>
          <p14:tracePt t="2060" x="9185275" y="2033588"/>
          <p14:tracePt t="2062" x="9161463" y="2025650"/>
          <p14:tracePt t="2064" x="9137650" y="2017713"/>
          <p14:tracePt t="2066" x="9113838" y="2017713"/>
          <p14:tracePt t="2069" x="9090025" y="2017713"/>
          <p14:tracePt t="2071" x="9058275" y="2009775"/>
          <p14:tracePt t="2072" x="9034463" y="2009775"/>
          <p14:tracePt t="2074" x="9010650" y="2001838"/>
          <p14:tracePt t="2076" x="8978900" y="2001838"/>
          <p14:tracePt t="2078" x="8955088" y="1993900"/>
          <p14:tracePt t="2080" x="8931275" y="1985963"/>
          <p14:tracePt t="2082" x="8907463" y="1985963"/>
          <p14:tracePt t="2084" x="8891588" y="1985963"/>
          <p14:tracePt t="2088" x="8866188" y="1978025"/>
          <p14:tracePt t="2088" x="8850313" y="1978025"/>
          <p14:tracePt t="2090" x="8834438" y="1978025"/>
          <p14:tracePt t="2092" x="8818563" y="1970088"/>
          <p14:tracePt t="2094" x="8802688" y="1970088"/>
          <p14:tracePt t="2096" x="8786813" y="1970088"/>
          <p14:tracePt t="2098" x="8770938" y="1970088"/>
          <p14:tracePt t="2100" x="8763000" y="1962150"/>
          <p14:tracePt t="2103" x="8755063" y="1962150"/>
          <p14:tracePt t="2105" x="8739188" y="1962150"/>
          <p14:tracePt t="2106" x="8731250" y="1962150"/>
          <p14:tracePt t="2108" x="8723313" y="1962150"/>
          <p14:tracePt t="2110" x="8715375" y="1962150"/>
          <p14:tracePt t="2112" x="8707438" y="1962150"/>
          <p14:tracePt t="2116" x="8699500" y="1962150"/>
          <p14:tracePt t="2121" x="8691563" y="1962150"/>
          <p14:tracePt t="2124" x="8683625" y="1962150"/>
          <p14:tracePt t="2151" x="8675688" y="1962150"/>
          <p14:tracePt t="2157" x="8667750" y="1962150"/>
          <p14:tracePt t="2163" x="8659813" y="1962150"/>
          <p14:tracePt t="2167" x="8651875" y="1962150"/>
          <p14:tracePt t="2172" x="8643938" y="1962150"/>
          <p14:tracePt t="2173" x="8636000" y="1962150"/>
          <p14:tracePt t="2174" x="8628063" y="1962150"/>
          <p14:tracePt t="2176" x="8620125" y="1962150"/>
          <p14:tracePt t="2178" x="8612188" y="1962150"/>
          <p14:tracePt t="2180" x="8604250" y="1962150"/>
          <p14:tracePt t="2182" x="8596313" y="1962150"/>
          <p14:tracePt t="2185" x="8588375" y="1962150"/>
          <p14:tracePt t="2187" x="8580438" y="1962150"/>
          <p14:tracePt t="2188" x="8572500" y="1962150"/>
          <p14:tracePt t="2190" x="8564563" y="1962150"/>
          <p14:tracePt t="2192" x="8556625" y="1962150"/>
          <p14:tracePt t="2194" x="8548688" y="1962150"/>
          <p14:tracePt t="2196" x="8531225" y="1954213"/>
          <p14:tracePt t="2198" x="8523288" y="1954213"/>
          <p14:tracePt t="2201" x="8515350" y="1954213"/>
          <p14:tracePt t="2203" x="8507413" y="1954213"/>
          <p14:tracePt t="2204" x="8499475" y="1954213"/>
          <p14:tracePt t="2206" x="8491538" y="1954213"/>
          <p14:tracePt t="2208" x="8475663" y="1946275"/>
          <p14:tracePt t="2212" x="8467725" y="1946275"/>
          <p14:tracePt t="2214" x="8459788" y="1946275"/>
          <p14:tracePt t="2216" x="8451850" y="1946275"/>
          <p14:tracePt t="2219" x="8443913" y="1946275"/>
          <p14:tracePt t="2221" x="8435975" y="1938338"/>
          <p14:tracePt t="2225" x="8428038" y="1938338"/>
          <p14:tracePt t="2226" x="8420100" y="1938338"/>
          <p14:tracePt t="2232" x="8420100" y="1930400"/>
          <p14:tracePt t="2241" x="8412163" y="1930400"/>
          <p14:tracePt t="2655" x="8412163" y="1938338"/>
          <p14:tracePt t="2801" x="8420100" y="1938338"/>
          <p14:tracePt t="6259" x="8420100" y="1946275"/>
          <p14:tracePt t="6311" x="8420100" y="1954213"/>
          <p14:tracePt t="6325" x="8428038" y="1954213"/>
          <p14:tracePt t="6335" x="8435975" y="1954213"/>
          <p14:tracePt t="6336" x="8435975" y="1962150"/>
          <p14:tracePt t="6341" x="8443913" y="1962150"/>
          <p14:tracePt t="6345" x="8443913" y="1970088"/>
          <p14:tracePt t="6347" x="8451850" y="1970088"/>
          <p14:tracePt t="6351" x="8459788" y="1978025"/>
          <p14:tracePt t="6354" x="8467725" y="1978025"/>
          <p14:tracePt t="6358" x="8475663" y="1985963"/>
          <p14:tracePt t="6362" x="8483600" y="1985963"/>
          <p14:tracePt t="6364" x="8483600" y="1993900"/>
          <p14:tracePt t="6368" x="8491538" y="1993900"/>
          <p14:tracePt t="6370" x="8491538" y="2001838"/>
          <p14:tracePt t="6372" x="8499475" y="2001838"/>
          <p14:tracePt t="6378" x="8499475" y="2009775"/>
          <p14:tracePt t="6409" x="8499475" y="2017713"/>
          <p14:tracePt t="6423" x="8499475" y="2025650"/>
          <p14:tracePt t="6429" x="8499475" y="2033588"/>
          <p14:tracePt t="6436" x="8507413" y="2049463"/>
          <p14:tracePt t="6440" x="8507413" y="2057400"/>
          <p14:tracePt t="6444" x="8507413" y="2065338"/>
          <p14:tracePt t="6447" x="8515350" y="2065338"/>
          <p14:tracePt t="6450" x="8515350" y="2081213"/>
          <p14:tracePt t="6454" x="8515350" y="2089150"/>
          <p14:tracePt t="6456" x="8515350" y="2097088"/>
          <p14:tracePt t="6460" x="8523288" y="2105025"/>
          <p14:tracePt t="6467" x="8523288" y="2120900"/>
          <p14:tracePt t="6468" x="8523288" y="2128838"/>
          <p14:tracePt t="6472" x="8531225" y="2136775"/>
          <p14:tracePt t="6474" x="8531225" y="2144713"/>
          <p14:tracePt t="6476" x="8531225" y="2152650"/>
          <p14:tracePt t="6480" x="8531225" y="2160588"/>
          <p14:tracePt t="6483" x="8531225" y="2168525"/>
          <p14:tracePt t="6486" x="8531225" y="2176463"/>
          <p14:tracePt t="6488" x="8540750" y="2184400"/>
          <p14:tracePt t="6490" x="8540750" y="2192338"/>
          <p14:tracePt t="6493" x="8540750" y="2200275"/>
          <p14:tracePt t="6494" x="8540750" y="2208213"/>
          <p14:tracePt t="6499" x="8540750" y="2216150"/>
          <p14:tracePt t="6500" x="8540750" y="2224088"/>
          <p14:tracePt t="6502" x="8548688" y="2233613"/>
          <p14:tracePt t="6504" x="8548688" y="2241550"/>
          <p14:tracePt t="6508" x="8548688" y="2249488"/>
          <p14:tracePt t="6510" x="8548688" y="2257425"/>
          <p14:tracePt t="6512" x="8548688" y="2265363"/>
          <p14:tracePt t="6517" x="8548688" y="2273300"/>
          <p14:tracePt t="6518" x="8548688" y="2281238"/>
          <p14:tracePt t="6520" x="8548688" y="2289175"/>
          <p14:tracePt t="6522" x="8548688" y="2297113"/>
          <p14:tracePt t="6524" x="8548688" y="2305050"/>
          <p14:tracePt t="6528" x="8548688" y="2312988"/>
          <p14:tracePt t="6533" x="8548688" y="2320925"/>
          <p14:tracePt t="6535" x="8548688" y="2328863"/>
          <p14:tracePt t="6538" x="8548688" y="2336800"/>
          <p14:tracePt t="6542" x="8548688" y="2344738"/>
          <p14:tracePt t="6547" x="8548688" y="2352675"/>
          <p14:tracePt t="6550" x="8548688" y="2360613"/>
          <p14:tracePt t="6553" x="8540750" y="2368550"/>
          <p14:tracePt t="6554" x="8540750" y="2376488"/>
          <p14:tracePt t="6559" x="8540750" y="2384425"/>
          <p14:tracePt t="6560" x="8531225" y="2392363"/>
          <p14:tracePt t="6562" x="8523288" y="2392363"/>
          <p14:tracePt t="6565" x="8523288" y="2408238"/>
          <p14:tracePt t="6567" x="8515350" y="2408238"/>
          <p14:tracePt t="6568" x="8507413" y="2424113"/>
          <p14:tracePt t="6570" x="8499475" y="2432050"/>
          <p14:tracePt t="6572" x="8491538" y="2439988"/>
          <p14:tracePt t="6574" x="8475663" y="2455863"/>
          <p14:tracePt t="6576" x="8467725" y="2463800"/>
          <p14:tracePt t="6578" x="8459788" y="2471738"/>
          <p14:tracePt t="6580" x="8443913" y="2479675"/>
          <p14:tracePt t="6584" x="8420100" y="2511425"/>
          <p14:tracePt t="6586" x="8404225" y="2519363"/>
          <p14:tracePt t="6588" x="8396288" y="2535238"/>
          <p14:tracePt t="6590" x="8380413" y="2551113"/>
          <p14:tracePt t="6592" x="8364538" y="2559050"/>
          <p14:tracePt t="6594" x="8348663" y="2576513"/>
          <p14:tracePt t="6597" x="8340725" y="2584450"/>
          <p14:tracePt t="6599" x="8324850" y="2600325"/>
          <p14:tracePt t="6601" x="8308975" y="2608263"/>
          <p14:tracePt t="6602" x="8301038" y="2624138"/>
          <p14:tracePt t="6604" x="8285163" y="2632075"/>
          <p14:tracePt t="6606" x="8277225" y="2640013"/>
          <p14:tracePt t="6608" x="8261350" y="2655888"/>
          <p14:tracePt t="6610" x="8261350" y="2663825"/>
          <p14:tracePt t="6612" x="8253413" y="2671763"/>
          <p14:tracePt t="6615" x="8237538" y="2679700"/>
          <p14:tracePt t="6617" x="8237538" y="2687638"/>
          <p14:tracePt t="6618" x="8221663" y="2695575"/>
          <p14:tracePt t="6620" x="8221663" y="2703513"/>
          <p14:tracePt t="6622" x="8213725" y="2711450"/>
          <p14:tracePt t="6624" x="8205788" y="2719388"/>
          <p14:tracePt t="6626" x="8197850" y="2727325"/>
          <p14:tracePt t="6630" x="8189913" y="2735263"/>
          <p14:tracePt t="6633" x="8180388" y="2743200"/>
          <p14:tracePt t="6637" x="8172450" y="2751138"/>
          <p14:tracePt t="6640" x="8164513" y="2759075"/>
          <p14:tracePt t="6644" x="8156575" y="2767013"/>
          <p14:tracePt t="6647" x="8148638" y="2767013"/>
          <p14:tracePt t="6651" x="8140700" y="2774950"/>
          <p14:tracePt t="6654" x="8132763" y="2774950"/>
          <p14:tracePt t="6656" x="8132763" y="2782888"/>
          <p14:tracePt t="6660" x="8124825" y="2782888"/>
          <p14:tracePt t="6665" x="8116888" y="2782888"/>
          <p14:tracePt t="6667" x="8116888" y="2790825"/>
          <p14:tracePt t="6670" x="8108950" y="2790825"/>
          <p14:tracePt t="6674" x="8108950" y="2798763"/>
          <p14:tracePt t="6676" x="8101013" y="2798763"/>
          <p14:tracePt t="6683" x="8093075" y="2798763"/>
          <p14:tracePt t="6688" x="8085138" y="2798763"/>
          <p14:tracePt t="6692" x="8077200" y="2806700"/>
          <p14:tracePt t="6699" x="8069263" y="2806700"/>
          <p14:tracePt t="6702" x="8061325" y="2806700"/>
          <p14:tracePt t="6706" x="8053388" y="2814638"/>
          <p14:tracePt t="6710" x="8045450" y="2814638"/>
          <p14:tracePt t="6717" x="8037513" y="2814638"/>
          <p14:tracePt t="6720" x="8029575" y="2814638"/>
          <p14:tracePt t="6724" x="8021638" y="2822575"/>
          <p14:tracePt t="6731" x="8013700" y="2822575"/>
          <p14:tracePt t="6733" x="8013700" y="2830513"/>
          <p14:tracePt t="6734" x="8005763" y="2830513"/>
          <p14:tracePt t="6736" x="8005763" y="2838450"/>
          <p14:tracePt t="6740" x="7997825" y="2838450"/>
          <p14:tracePt t="6748" x="7989888" y="2846388"/>
          <p14:tracePt t="6761" x="7981950" y="2846388"/>
          <p14:tracePt t="6762" x="7981950" y="2854325"/>
          <p14:tracePt t="6771" x="7974013" y="2854325"/>
          <p14:tracePt t="6774" x="7974013" y="2862263"/>
          <p14:tracePt t="6783" x="7966075" y="2870200"/>
          <p14:tracePt t="6795" x="7958138" y="2878138"/>
          <p14:tracePt t="6805" x="7958138" y="2886075"/>
          <p14:tracePt t="6824" x="7958138" y="2894013"/>
          <p14:tracePt t="6835" x="7958138" y="2901950"/>
          <p14:tracePt t="6838" x="7958138" y="2909888"/>
          <p14:tracePt t="6842" x="7958138" y="2919413"/>
          <p14:tracePt t="6847" x="7958138" y="2927350"/>
          <p14:tracePt t="6849" x="7958138" y="2935288"/>
          <p14:tracePt t="6850" x="7966075" y="2935288"/>
          <p14:tracePt t="6852" x="7966075" y="2943225"/>
          <p14:tracePt t="6854" x="7966075" y="2951163"/>
          <p14:tracePt t="6856" x="7974013" y="2959100"/>
          <p14:tracePt t="6858" x="7974013" y="2967038"/>
          <p14:tracePt t="6860" x="7974013" y="2974975"/>
          <p14:tracePt t="6862" x="7981950" y="2982913"/>
          <p14:tracePt t="6865" x="7981950" y="2990850"/>
          <p14:tracePt t="6867" x="7989888" y="2990850"/>
          <p14:tracePt t="6868" x="7989888" y="2998788"/>
          <p14:tracePt t="6870" x="7997825" y="3006725"/>
          <p14:tracePt t="6872" x="7997825" y="3014663"/>
          <p14:tracePt t="6874" x="7997825" y="3022600"/>
          <p14:tracePt t="6876" x="8005763" y="3030538"/>
          <p14:tracePt t="6878" x="8013700" y="3038475"/>
          <p14:tracePt t="6883" x="8021638" y="3046413"/>
          <p14:tracePt t="6885" x="8021638" y="3054350"/>
          <p14:tracePt t="6886" x="8029575" y="3062288"/>
          <p14:tracePt t="6890" x="8029575" y="3070225"/>
          <p14:tracePt t="6892" x="8037513" y="3070225"/>
          <p14:tracePt t="6894" x="8037513" y="3078163"/>
          <p14:tracePt t="6899" x="8045450" y="3086100"/>
          <p14:tracePt t="6904" x="8053388" y="3086100"/>
          <p14:tracePt t="6906" x="8053388" y="3094038"/>
          <p14:tracePt t="6915" x="8053388" y="3101975"/>
          <p14:tracePt t="6917" x="8061325" y="3101975"/>
          <p14:tracePt t="6925" x="8069263" y="3109913"/>
          <p14:tracePt t="6934" x="8077200" y="3117850"/>
          <p14:tracePt t="6936" x="8085138" y="3117850"/>
          <p14:tracePt t="6940" x="8085138" y="3125788"/>
          <p14:tracePt t="6944" x="8093075" y="3125788"/>
          <p14:tracePt t="6949" x="8101013" y="3125788"/>
          <p14:tracePt t="6951" x="8101013" y="3133725"/>
          <p14:tracePt t="6954" x="8108950" y="3133725"/>
          <p14:tracePt t="6956" x="8108950" y="3141663"/>
          <p14:tracePt t="6958" x="8116888" y="3141663"/>
          <p14:tracePt t="6967" x="8124825" y="3149600"/>
          <p14:tracePt t="6970" x="8132763" y="3157538"/>
          <p14:tracePt t="6974" x="8140700" y="3165475"/>
          <p14:tracePt t="6979" x="8148638" y="3173413"/>
          <p14:tracePt t="6983" x="8156575" y="3173413"/>
          <p14:tracePt t="6984" x="8156575" y="3181350"/>
          <p14:tracePt t="6986" x="8164513" y="3181350"/>
          <p14:tracePt t="6990" x="8172450" y="3189288"/>
          <p14:tracePt t="6997" x="8172450" y="3197225"/>
          <p14:tracePt t="7000" x="8180388" y="3197225"/>
          <p14:tracePt t="7004" x="8180388" y="3205163"/>
          <p14:tracePt t="7006" x="8189913" y="3205163"/>
          <p14:tracePt t="7018" x="8197850" y="3213100"/>
          <p14:tracePt t="7153" x="8205788" y="3213100"/>
          <p14:tracePt t="7156" x="8205788" y="3221038"/>
          <p14:tracePt t="7166" x="8213725" y="3221038"/>
          <p14:tracePt t="7168" x="8213725" y="3228975"/>
          <p14:tracePt t="7174" x="8221663" y="3228975"/>
          <p14:tracePt t="7179" x="8221663" y="3236913"/>
          <p14:tracePt t="7181" x="8229600" y="3236913"/>
          <p14:tracePt t="7184" x="8237538" y="3244850"/>
          <p14:tracePt t="7186" x="8245475" y="3244850"/>
          <p14:tracePt t="7190" x="8253413" y="3252788"/>
          <p14:tracePt t="7194" x="8261350" y="3252788"/>
          <p14:tracePt t="7196" x="8261350" y="3262313"/>
          <p14:tracePt t="7199" x="8269288" y="3262313"/>
          <p14:tracePt t="7200" x="8277225" y="3270250"/>
          <p14:tracePt t="7204" x="8285163" y="3270250"/>
          <p14:tracePt t="7206" x="8285163" y="3278188"/>
          <p14:tracePt t="7208" x="8293100" y="3286125"/>
          <p14:tracePt t="7210" x="8301038" y="3286125"/>
          <p14:tracePt t="7216" x="8316913" y="3294063"/>
          <p14:tracePt t="7218" x="8316913" y="3302000"/>
          <p14:tracePt t="7220" x="8324850" y="3302000"/>
          <p14:tracePt t="7224" x="8332788" y="3309938"/>
          <p14:tracePt t="7228" x="8340725" y="3309938"/>
          <p14:tracePt t="7230" x="8348663" y="3317875"/>
          <p14:tracePt t="7233" x="8356600" y="3317875"/>
          <p14:tracePt t="7234" x="8356600" y="3325813"/>
          <p14:tracePt t="7236" x="8364538" y="3325813"/>
          <p14:tracePt t="7238" x="8372475" y="3333750"/>
          <p14:tracePt t="7240" x="8380413" y="3333750"/>
          <p14:tracePt t="7242" x="8388350" y="3341688"/>
          <p14:tracePt t="7244" x="8404225" y="3349625"/>
          <p14:tracePt t="7246" x="8412163" y="3357563"/>
          <p14:tracePt t="7250" x="8435975" y="3365500"/>
          <p14:tracePt t="7250" x="8451850" y="3373438"/>
          <p14:tracePt t="7252" x="8483600" y="3389313"/>
          <p14:tracePt t="7254" x="8507413" y="3397250"/>
          <p14:tracePt t="7256" x="8531225" y="3413125"/>
          <p14:tracePt t="7258" x="8556625" y="3429000"/>
          <p14:tracePt t="7260" x="8580438" y="3444875"/>
          <p14:tracePt t="7263" x="8604250" y="3452813"/>
          <p14:tracePt t="7265" x="8620125" y="3460750"/>
          <p14:tracePt t="7267" x="8636000" y="3468688"/>
          <p14:tracePt t="7268" x="8651875" y="3476625"/>
          <p14:tracePt t="7270" x="8667750" y="3484563"/>
          <p14:tracePt t="7272" x="8675688" y="3484563"/>
          <p14:tracePt t="7274" x="8691563" y="3492500"/>
          <p14:tracePt t="7276" x="8707438" y="3500438"/>
          <p14:tracePt t="7278" x="8723313" y="3500438"/>
          <p14:tracePt t="7280" x="8739188" y="3508375"/>
          <p14:tracePt t="7283" x="8755063" y="3516313"/>
          <p14:tracePt t="7285" x="8770938" y="3516313"/>
          <p14:tracePt t="7286" x="8786813" y="3524250"/>
          <p14:tracePt t="7288" x="8802688" y="3532188"/>
          <p14:tracePt t="7290" x="8818563" y="3532188"/>
          <p14:tracePt t="7292" x="8834438" y="3540125"/>
          <p14:tracePt t="7294" x="8850313" y="3540125"/>
          <p14:tracePt t="7296" x="8866188" y="3548063"/>
          <p14:tracePt t="7299" x="8883650" y="3548063"/>
          <p14:tracePt t="7301" x="8899525" y="3556000"/>
          <p14:tracePt t="7302" x="8915400" y="3556000"/>
          <p14:tracePt t="7304" x="8931275" y="3563938"/>
          <p14:tracePt t="7306" x="8947150" y="3571875"/>
          <p14:tracePt t="7308" x="8963025" y="3571875"/>
          <p14:tracePt t="7310" x="8978900" y="3571875"/>
          <p14:tracePt t="7313" x="8986838" y="3579813"/>
          <p14:tracePt t="7315" x="8994775" y="3579813"/>
          <p14:tracePt t="7317" x="9002713" y="3579813"/>
          <p14:tracePt t="7318" x="9018588" y="3579813"/>
          <p14:tracePt t="7322" x="9026525" y="3587750"/>
          <p14:tracePt t="7324" x="9034463" y="3587750"/>
          <p14:tracePt t="7329" x="9042400" y="3587750"/>
          <p14:tracePt t="7341" x="9050338" y="3587750"/>
          <p14:tracePt t="7495" x="9042400" y="3587750"/>
          <p14:tracePt t="7505" x="9034463" y="3587750"/>
          <p14:tracePt t="7515" x="9026525" y="3587750"/>
          <p14:tracePt t="7524" x="9018588" y="3587750"/>
          <p14:tracePt t="7530" x="9010650" y="3587750"/>
          <p14:tracePt t="7539" x="9002713" y="3587750"/>
          <p14:tracePt t="7544" x="8994775" y="3587750"/>
          <p14:tracePt t="7546" x="8986838" y="3587750"/>
          <p14:tracePt t="7551" x="8978900" y="3587750"/>
          <p14:tracePt t="7554" x="8970963" y="3587750"/>
          <p14:tracePt t="7558" x="8963025" y="3587750"/>
          <p14:tracePt t="7560" x="8955088" y="3587750"/>
          <p14:tracePt t="7565" x="8947150" y="3587750"/>
          <p14:tracePt t="7566" x="8939213" y="3587750"/>
          <p14:tracePt t="7568" x="8931275" y="3587750"/>
          <p14:tracePt t="7570" x="8923338" y="3579813"/>
          <p14:tracePt t="7574" x="8915400" y="3579813"/>
          <p14:tracePt t="7576" x="8907463" y="3579813"/>
          <p14:tracePt t="7580" x="8899525" y="3579813"/>
          <p14:tracePt t="7583" x="8891588" y="3579813"/>
          <p14:tracePt t="7585" x="8883650" y="3571875"/>
          <p14:tracePt t="7588" x="8874125" y="3571875"/>
          <p14:tracePt t="7592" x="8866188" y="3571875"/>
          <p14:tracePt t="7595" x="8866188" y="3563938"/>
          <p14:tracePt t="7596" x="8858250" y="3563938"/>
          <p14:tracePt t="7602" x="8850313" y="3563938"/>
          <p14:tracePt t="7612" x="8842375" y="3563938"/>
          <p14:tracePt t="7623" x="8834438" y="3563938"/>
          <p14:tracePt t="7631" x="8834438" y="3556000"/>
          <p14:tracePt t="7635" x="8826500" y="3556000"/>
          <p14:tracePt t="7645" x="8818563" y="3556000"/>
          <p14:tracePt t="7651" x="8810625" y="3556000"/>
          <p14:tracePt t="7653" x="8810625" y="3548063"/>
          <p14:tracePt t="7658" x="8802688" y="3548063"/>
          <p14:tracePt t="7662" x="8794750" y="3548063"/>
          <p14:tracePt t="7665" x="8794750" y="3540125"/>
          <p14:tracePt t="7669" x="8786813" y="3540125"/>
          <p14:tracePt t="7672" x="8778875" y="3540125"/>
          <p14:tracePt t="7679" x="8778875" y="3532188"/>
          <p14:tracePt t="7682" x="8770938" y="3532188"/>
          <p14:tracePt t="7691" x="8763000" y="3532188"/>
          <p14:tracePt t="7749" x="8770938" y="3532188"/>
          <p14:tracePt t="7757" x="8778875" y="3532188"/>
          <p14:tracePt t="7761" x="8786813" y="3532188"/>
          <p14:tracePt t="7765" x="8794750" y="3524250"/>
          <p14:tracePt t="7766" x="8802688" y="3524250"/>
          <p14:tracePt t="7770" x="8810625" y="3524250"/>
          <p14:tracePt t="7772" x="8818563" y="3524250"/>
          <p14:tracePt t="7774" x="8826500" y="3524250"/>
          <p14:tracePt t="7776" x="8834438" y="3516313"/>
          <p14:tracePt t="7779" x="8842375" y="3516313"/>
          <p14:tracePt t="7781" x="8858250" y="3516313"/>
          <p14:tracePt t="7782" x="8866188" y="3508375"/>
          <p14:tracePt t="7784" x="8874125" y="3508375"/>
          <p14:tracePt t="7786" x="8891588" y="3508375"/>
          <p14:tracePt t="7788" x="8899525" y="3508375"/>
          <p14:tracePt t="7790" x="8915400" y="3500438"/>
          <p14:tracePt t="7792" x="8923338" y="3500438"/>
          <p14:tracePt t="7794" x="8939213" y="3500438"/>
          <p14:tracePt t="7796" x="8947150" y="3492500"/>
          <p14:tracePt t="7798" x="8963025" y="3492500"/>
          <p14:tracePt t="7800" x="8978900" y="3492500"/>
          <p14:tracePt t="7802" x="8986838" y="3484563"/>
          <p14:tracePt t="7804" x="9002713" y="3484563"/>
          <p14:tracePt t="7806" x="9018588" y="3476625"/>
          <p14:tracePt t="7808" x="9026525" y="3476625"/>
          <p14:tracePt t="7810" x="9042400" y="3476625"/>
          <p14:tracePt t="7812" x="9050338" y="3476625"/>
          <p14:tracePt t="7815" x="9066213" y="3468688"/>
          <p14:tracePt t="7816" x="9074150" y="3468688"/>
          <p14:tracePt t="7818" x="9090025" y="3460750"/>
          <p14:tracePt t="7820" x="9105900" y="3460750"/>
          <p14:tracePt t="7822" x="9113838" y="3460750"/>
          <p14:tracePt t="7824" x="9121775" y="3460750"/>
          <p14:tracePt t="7826" x="9137650" y="3452813"/>
          <p14:tracePt t="7828" x="9145588" y="3452813"/>
          <p14:tracePt t="7831" x="9161463" y="3452813"/>
          <p14:tracePt t="7833" x="9169400" y="3452813"/>
          <p14:tracePt t="7834" x="9177338" y="3444875"/>
          <p14:tracePt t="7836" x="9185275" y="3444875"/>
          <p14:tracePt t="7838" x="9193213" y="3444875"/>
          <p14:tracePt t="7840" x="9201150" y="3444875"/>
          <p14:tracePt t="7842" x="9209088" y="3436938"/>
          <p14:tracePt t="7844" x="9217025" y="3436938"/>
          <p14:tracePt t="7846" x="9224963" y="3436938"/>
          <p14:tracePt t="7850" x="9234488" y="3436938"/>
          <p14:tracePt t="7852" x="9242425" y="3436938"/>
          <p14:tracePt t="7856" x="9250363" y="3436938"/>
          <p14:tracePt t="7863" x="9250363" y="3429000"/>
          <p14:tracePt t="7866" x="9258300" y="3429000"/>
          <p14:tracePt t="7955" x="9258300" y="3436938"/>
          <p14:tracePt t="7977" x="9258300" y="3444875"/>
          <p14:tracePt t="7991" x="9258300" y="3452813"/>
          <p14:tracePt t="7995" x="9250363" y="3452813"/>
          <p14:tracePt t="8000" x="9242425" y="3460750"/>
          <p14:tracePt t="8003" x="9234488" y="3460750"/>
          <p14:tracePt t="8004" x="9234488" y="3468688"/>
          <p14:tracePt t="8006" x="9224963" y="3468688"/>
          <p14:tracePt t="8010" x="9217025" y="3476625"/>
          <p14:tracePt t="8013" x="9209088" y="3476625"/>
          <p14:tracePt t="8015" x="9209088" y="3484563"/>
          <p14:tracePt t="8017" x="9201150" y="3484563"/>
          <p14:tracePt t="8018" x="9193213" y="3484563"/>
          <p14:tracePt t="8020" x="9193213" y="3492500"/>
          <p14:tracePt t="8022" x="9185275" y="3492500"/>
          <p14:tracePt t="8024" x="9177338" y="3500438"/>
          <p14:tracePt t="8029" x="9169400" y="3500438"/>
          <p14:tracePt t="8033" x="9161463" y="3508375"/>
          <p14:tracePt t="8034" x="9153525" y="3508375"/>
          <p14:tracePt t="8036" x="9153525" y="3516313"/>
          <p14:tracePt t="8040" x="9145588" y="3516313"/>
          <p14:tracePt t="8045" x="9137650" y="3524250"/>
          <p14:tracePt t="8051" x="9129713" y="3524250"/>
          <p14:tracePt t="8052" x="9129713" y="3532188"/>
          <p14:tracePt t="8054" x="9121775" y="3532188"/>
          <p14:tracePt t="8060" x="9113838" y="3532188"/>
          <p14:tracePt t="8062" x="9113838" y="3540125"/>
          <p14:tracePt t="8065" x="9105900" y="3540125"/>
          <p14:tracePt t="8066" x="9097963" y="3540125"/>
          <p14:tracePt t="8071" x="9082088" y="3548063"/>
          <p14:tracePt t="8072" x="9082088" y="3556000"/>
          <p14:tracePt t="8074" x="9066213" y="3556000"/>
          <p14:tracePt t="8076" x="9058275" y="3556000"/>
          <p14:tracePt t="8079" x="9050338" y="3563938"/>
          <p14:tracePt t="8081" x="9034463" y="3563938"/>
          <p14:tracePt t="8082" x="9018588" y="3571875"/>
          <p14:tracePt t="8084" x="9010650" y="3571875"/>
          <p14:tracePt t="8086" x="8994775" y="3579813"/>
          <p14:tracePt t="8088" x="8978900" y="3587750"/>
          <p14:tracePt t="8090" x="8955088" y="3587750"/>
          <p14:tracePt t="8092" x="8939213" y="3587750"/>
          <p14:tracePt t="8094" x="8923338" y="3595688"/>
          <p14:tracePt t="8096" x="8899525" y="3595688"/>
          <p14:tracePt t="8099" x="8874125" y="3605213"/>
          <p14:tracePt t="8100" x="8850313" y="3605213"/>
          <p14:tracePt t="8102" x="8826500" y="3613150"/>
          <p14:tracePt t="8104" x="8802688" y="3613150"/>
          <p14:tracePt t="8106" x="8778875" y="3613150"/>
          <p14:tracePt t="8108" x="8755063" y="3621088"/>
          <p14:tracePt t="8110" x="8731250" y="3621088"/>
          <p14:tracePt t="8112" x="8707438" y="3629025"/>
          <p14:tracePt t="8115" x="8683625" y="3629025"/>
          <p14:tracePt t="8116" x="8659813" y="3629025"/>
          <p14:tracePt t="8118" x="8636000" y="3636963"/>
          <p14:tracePt t="8120" x="8612188" y="3636963"/>
          <p14:tracePt t="8122" x="8588375" y="3644900"/>
          <p14:tracePt t="8124" x="8564563" y="3644900"/>
          <p14:tracePt t="8126" x="8540750" y="3652838"/>
          <p14:tracePt t="8129" x="8523288" y="3652838"/>
          <p14:tracePt t="8131" x="8499475" y="3660775"/>
          <p14:tracePt t="8133" x="8475663" y="3660775"/>
          <p14:tracePt t="8135" x="8459788" y="3660775"/>
          <p14:tracePt t="8136" x="8443913" y="3668713"/>
          <p14:tracePt t="8138" x="8428038" y="3668713"/>
          <p14:tracePt t="8140" x="8412163" y="3676650"/>
          <p14:tracePt t="8142" x="8396288" y="3676650"/>
          <p14:tracePt t="8144" x="8380413" y="3676650"/>
          <p14:tracePt t="8146" x="8372475" y="3676650"/>
          <p14:tracePt t="8149" x="8356600" y="3684588"/>
          <p14:tracePt t="8150" x="8348663" y="3684588"/>
          <p14:tracePt t="8152" x="8332788" y="3684588"/>
          <p14:tracePt t="8154" x="8324850" y="3684588"/>
          <p14:tracePt t="8156" x="8324850" y="3692525"/>
          <p14:tracePt t="8158" x="8316913" y="3692525"/>
          <p14:tracePt t="8160" x="8308975" y="3692525"/>
          <p14:tracePt t="8162" x="8301038" y="3692525"/>
          <p14:tracePt t="8164" x="8293100" y="3692525"/>
          <p14:tracePt t="8168" x="8285163" y="3692525"/>
          <p14:tracePt t="8170" x="8277225" y="3692525"/>
          <p14:tracePt t="8174" x="8269288" y="3692525"/>
          <p14:tracePt t="8176" x="8261350" y="3692525"/>
          <p14:tracePt t="8181" x="8253413" y="3692525"/>
          <p14:tracePt t="8183" x="8245475" y="3692525"/>
          <p14:tracePt t="8184" x="8237538" y="3692525"/>
          <p14:tracePt t="8186" x="8229600" y="3700463"/>
          <p14:tracePt t="8188" x="8221663" y="3700463"/>
          <p14:tracePt t="8190" x="8205788" y="3700463"/>
          <p14:tracePt t="8192" x="8197850" y="3700463"/>
          <p14:tracePt t="8194" x="8180388" y="3700463"/>
          <p14:tracePt t="8197" x="8172450" y="3700463"/>
          <p14:tracePt t="8199" x="8156575" y="3700463"/>
          <p14:tracePt t="8200" x="8140700" y="3700463"/>
          <p14:tracePt t="8202" x="8124825" y="3708400"/>
          <p14:tracePt t="8204" x="8108950" y="3708400"/>
          <p14:tracePt t="8206" x="8085138" y="3708400"/>
          <p14:tracePt t="8208" x="8069263" y="3708400"/>
          <p14:tracePt t="8210" x="8045450" y="3708400"/>
          <p14:tracePt t="8212" x="8029575" y="3716338"/>
          <p14:tracePt t="8215" x="8005763" y="3716338"/>
          <p14:tracePt t="8216" x="7989888" y="3716338"/>
          <p14:tracePt t="8218" x="7966075" y="3716338"/>
          <p14:tracePt t="8220" x="7942263" y="3716338"/>
          <p14:tracePt t="8222" x="7918450" y="3724275"/>
          <p14:tracePt t="8224" x="7894638" y="3724275"/>
          <p14:tracePt t="8226" x="7878763" y="3724275"/>
          <p14:tracePt t="8228" x="7854950" y="3732213"/>
          <p14:tracePt t="8231" x="7829550" y="3732213"/>
          <p14:tracePt t="8232" x="7805738" y="3732213"/>
          <p14:tracePt t="8234" x="7789863" y="3740150"/>
          <p14:tracePt t="8236" x="7773988" y="3748088"/>
          <p14:tracePt t="8238" x="7758113" y="3748088"/>
          <p14:tracePt t="8240" x="7742238" y="3756025"/>
          <p14:tracePt t="8242" x="7726363" y="3763963"/>
          <p14:tracePt t="8244" x="7718425" y="3771900"/>
          <p14:tracePt t="8247" x="7702550" y="3779838"/>
          <p14:tracePt t="8249" x="7694613" y="3795713"/>
          <p14:tracePt t="8250" x="7686675" y="3803650"/>
          <p14:tracePt t="8252" x="7670800" y="3819525"/>
          <p14:tracePt t="8254" x="7662863" y="3835400"/>
          <p14:tracePt t="8256" x="7646988" y="3843338"/>
          <p14:tracePt t="8258" x="7631113" y="3859213"/>
          <p14:tracePt t="8260" x="7623175" y="3875088"/>
          <p14:tracePt t="8262" x="7607300" y="3883025"/>
          <p14:tracePt t="8265" x="7599363" y="3890963"/>
          <p14:tracePt t="8267" x="7591425" y="3890963"/>
          <p14:tracePt t="8268" x="7583488" y="3898900"/>
          <p14:tracePt t="8270" x="7575550" y="3898900"/>
          <p14:tracePt t="8272" x="7575550" y="3906838"/>
          <p14:tracePt t="8274" x="7567613" y="3906838"/>
          <p14:tracePt t="8276" x="7567613" y="3914775"/>
          <p14:tracePt t="8283" x="7559675" y="3914775"/>
          <p14:tracePt t="8299" x="7559675" y="3922713"/>
          <p14:tracePt t="8310" x="7551738" y="3922713"/>
          <p14:tracePt t="8315" x="7543800" y="3922713"/>
          <p14:tracePt t="8316" x="7543800" y="3930650"/>
          <p14:tracePt t="8320" x="7535863" y="3930650"/>
          <p14:tracePt t="8324" x="7527925" y="3938588"/>
          <p14:tracePt t="8326" x="7519988" y="3938588"/>
          <p14:tracePt t="8328" x="7519988" y="3948113"/>
          <p14:tracePt t="8331" x="7512050" y="3956050"/>
          <p14:tracePt t="8332" x="7504113" y="3956050"/>
          <p14:tracePt t="8334" x="7496175" y="3963988"/>
          <p14:tracePt t="8336" x="7486650" y="3963988"/>
          <p14:tracePt t="8338" x="7478713" y="3971925"/>
          <p14:tracePt t="8340" x="7470775" y="3971925"/>
          <p14:tracePt t="8342" x="7462838" y="3979863"/>
          <p14:tracePt t="8348" x="7454900" y="3979863"/>
          <p14:tracePt t="8349" x="7446963" y="3979863"/>
          <p14:tracePt t="8350" x="7446963" y="3987800"/>
          <p14:tracePt t="8352" x="7439025" y="3987800"/>
          <p14:tracePt t="8356" x="7431088" y="3987800"/>
          <p14:tracePt t="8421" x="7423150" y="3987800"/>
          <p14:tracePt t="8437" x="7415213" y="3987800"/>
          <p14:tracePt t="8445" x="7407275" y="3987800"/>
          <p14:tracePt t="8450" x="7399338" y="3987800"/>
          <p14:tracePt t="8454" x="7391400" y="3987800"/>
          <p14:tracePt t="8460" x="7383463" y="3987800"/>
          <p14:tracePt t="8465" x="7375525" y="3987800"/>
          <p14:tracePt t="8511" x="7367588" y="3987800"/>
          <p14:tracePt t="8565" x="7359650" y="3987800"/>
          <p14:tracePt t="8571" x="7351713" y="3987800"/>
          <p14:tracePt t="8577" x="7343775" y="3987800"/>
          <p14:tracePt t="8585" x="7335838" y="3987800"/>
          <p14:tracePt t="8615" x="7327900" y="3987800"/>
          <p14:tracePt t="8627" x="7319963" y="3987800"/>
          <p14:tracePt t="8635" x="7312025" y="3979863"/>
          <p14:tracePt t="8641" x="7304088" y="3979863"/>
          <p14:tracePt t="8649" x="7296150" y="3979863"/>
          <p14:tracePt t="8651" x="7296150" y="3971925"/>
          <p14:tracePt t="8654" x="7288213" y="3971925"/>
          <p14:tracePt t="8660" x="7280275" y="3963988"/>
          <p14:tracePt t="8662" x="7272338" y="3963988"/>
          <p14:tracePt t="8669" x="7264400" y="3963988"/>
          <p14:tracePt t="8670" x="7256463" y="3963988"/>
          <p14:tracePt t="8674" x="7248525" y="3963988"/>
          <p14:tracePt t="8678" x="7240588" y="3956050"/>
          <p14:tracePt t="8683" x="7232650" y="3956050"/>
          <p14:tracePt t="8686" x="7224713" y="3956050"/>
          <p14:tracePt t="8690" x="7216775" y="3956050"/>
          <p14:tracePt t="8783" x="7208838" y="3956050"/>
          <p14:tracePt t="8801" x="7200900" y="3956050"/>
          <p14:tracePt t="8803" x="7200900" y="3948113"/>
          <p14:tracePt t="8813" x="7192963" y="3948113"/>
          <p14:tracePt t="8815" x="7192963" y="3938588"/>
          <p14:tracePt t="8819" x="7185025" y="3938588"/>
          <p14:tracePt t="8822" x="7177088" y="3938588"/>
          <p14:tracePt t="8826" x="7169150" y="3938588"/>
          <p14:tracePt t="8828" x="7169150" y="3930650"/>
          <p14:tracePt t="8831" x="7161213" y="3930650"/>
          <p14:tracePt t="8832" x="7153275" y="3930650"/>
          <p14:tracePt t="8834" x="7145338" y="3922713"/>
          <p14:tracePt t="8838" x="7135813" y="3922713"/>
          <p14:tracePt t="8840" x="7127875" y="3914775"/>
          <p14:tracePt t="8842" x="7119938" y="3914775"/>
          <p14:tracePt t="8845" x="7112000" y="3906838"/>
          <p14:tracePt t="8849" x="7104063" y="3906838"/>
          <p14:tracePt t="8851" x="7096125" y="3898900"/>
          <p14:tracePt t="8852" x="7088188" y="3898900"/>
          <p14:tracePt t="8854" x="7088188" y="3890963"/>
          <p14:tracePt t="8873" x="7080250" y="3890963"/>
          <p14:tracePt t="8913" x="7072313" y="3890963"/>
          <p14:tracePt t="8927" x="7064375" y="3890963"/>
          <p14:tracePt t="8934" x="7056438" y="3890963"/>
          <p14:tracePt t="8983" x="7056438" y="3898900"/>
          <p14:tracePt t="8986" x="7048500" y="3898900"/>
          <p14:tracePt t="9003" x="7048500" y="3906838"/>
          <p14:tracePt t="9006" x="7056438" y="3906838"/>
          <p14:tracePt t="9010" x="7064375" y="3914775"/>
          <p14:tracePt t="13891" x="7072313" y="3914775"/>
          <p14:tracePt t="13894" x="7080250" y="3914775"/>
          <p14:tracePt t="13896" x="7096125" y="3914775"/>
          <p14:tracePt t="13907" x="7145338" y="3914775"/>
          <p14:tracePt t="13911" x="7169150" y="3922713"/>
          <p14:tracePt t="13912" x="7185025" y="3922713"/>
          <p14:tracePt t="13914" x="7200900" y="3922713"/>
          <p14:tracePt t="13916" x="7216775" y="3922713"/>
          <p14:tracePt t="13918" x="7232650" y="3922713"/>
          <p14:tracePt t="13920" x="7256463" y="3930650"/>
          <p14:tracePt t="13922" x="7272338" y="3930650"/>
          <p14:tracePt t="13924" x="7296150" y="3930650"/>
          <p14:tracePt t="13926" x="7312025" y="3930650"/>
          <p14:tracePt t="13929" x="7335838" y="3930650"/>
          <p14:tracePt t="13930" x="7367588" y="3930650"/>
          <p14:tracePt t="13932" x="7383463" y="3930650"/>
          <p14:tracePt t="13934" x="7407275" y="3930650"/>
          <p14:tracePt t="13936" x="7431088" y="3938588"/>
          <p14:tracePt t="13938" x="7454900" y="3938588"/>
          <p14:tracePt t="13940" x="7478713" y="3938588"/>
          <p14:tracePt t="13943" x="7512050" y="3938588"/>
          <p14:tracePt t="13944" x="7535863" y="3948113"/>
          <p14:tracePt t="13946" x="7559675" y="3948113"/>
          <p14:tracePt t="13948" x="7583488" y="3948113"/>
          <p14:tracePt t="13950" x="7607300" y="3948113"/>
          <p14:tracePt t="13952" x="7631113" y="3948113"/>
          <p14:tracePt t="13954" x="7654925" y="3948113"/>
          <p14:tracePt t="13956" x="7678738" y="3948113"/>
          <p14:tracePt t="13959" x="7702550" y="3948113"/>
          <p14:tracePt t="13961" x="7726363" y="3948113"/>
          <p14:tracePt t="13962" x="7750175" y="3948113"/>
          <p14:tracePt t="13964" x="7773988" y="3956050"/>
          <p14:tracePt t="13966" x="7797800" y="3956050"/>
          <p14:tracePt t="13968" x="7813675" y="3956050"/>
          <p14:tracePt t="13970" x="7839075" y="3956050"/>
          <p14:tracePt t="13972" x="7862888" y="3956050"/>
          <p14:tracePt t="13976" x="7886700" y="3956050"/>
          <p14:tracePt t="13977" x="7902575" y="3956050"/>
          <p14:tracePt t="13978" x="7918450" y="3956050"/>
          <p14:tracePt t="13980" x="7942263" y="3956050"/>
          <p14:tracePt t="13982" x="7958138" y="3956050"/>
          <p14:tracePt t="13984" x="7974013" y="3956050"/>
          <p14:tracePt t="13986" x="7989888" y="3956050"/>
          <p14:tracePt t="13988" x="8005763" y="3956050"/>
          <p14:tracePt t="13990" x="8021638" y="3956050"/>
          <p14:tracePt t="13993" x="8029575" y="3948113"/>
          <p14:tracePt t="13994" x="8045450" y="3948113"/>
          <p14:tracePt t="13996" x="8061325" y="3948113"/>
          <p14:tracePt t="13998" x="8077200" y="3948113"/>
          <p14:tracePt t="14000" x="8085138" y="3948113"/>
          <p14:tracePt t="14002" x="8101013" y="3948113"/>
          <p14:tracePt t="14004" x="8116888" y="3948113"/>
          <p14:tracePt t="14006" x="8132763" y="3948113"/>
          <p14:tracePt t="14008" x="8140700" y="3948113"/>
          <p14:tracePt t="14010" x="8156575" y="3948113"/>
          <p14:tracePt t="14012" x="8172450" y="3938588"/>
          <p14:tracePt t="14014" x="8189913" y="3938588"/>
          <p14:tracePt t="14016" x="8205788" y="3938588"/>
          <p14:tracePt t="14018" x="8221663" y="3938588"/>
          <p14:tracePt t="14020" x="8237538" y="3938588"/>
          <p14:tracePt t="14022" x="8253413" y="3938588"/>
          <p14:tracePt t="14025" x="8277225" y="3938588"/>
          <p14:tracePt t="14027" x="8293100" y="3938588"/>
          <p14:tracePt t="14028" x="8316913" y="3938588"/>
          <p14:tracePt t="14030" x="8340725" y="3938588"/>
          <p14:tracePt t="14032" x="8356600" y="3938588"/>
          <p14:tracePt t="14034" x="8380413" y="3938588"/>
          <p14:tracePt t="14036" x="8404225" y="3948113"/>
          <p14:tracePt t="14038" x="8428038" y="3948113"/>
          <p14:tracePt t="14040" x="8451850" y="3948113"/>
          <p14:tracePt t="14042" x="8475663" y="3956050"/>
          <p14:tracePt t="14044" x="8499475" y="3963988"/>
          <p14:tracePt t="14046" x="8523288" y="3963988"/>
          <p14:tracePt t="14048" x="8548688" y="3963988"/>
          <p14:tracePt t="14050" x="8572500" y="3971925"/>
          <p14:tracePt t="14052" x="8596313" y="3971925"/>
          <p14:tracePt t="14054" x="8612188" y="3971925"/>
          <p14:tracePt t="14056" x="8636000" y="3979863"/>
          <p14:tracePt t="14059" x="8651875" y="3979863"/>
          <p14:tracePt t="14060" x="8667750" y="3987800"/>
          <p14:tracePt t="14062" x="8691563" y="3987800"/>
          <p14:tracePt t="14064" x="8699500" y="3995738"/>
          <p14:tracePt t="14066" x="8715375" y="3995738"/>
          <p14:tracePt t="14068" x="8731250" y="3995738"/>
          <p14:tracePt t="14070" x="8747125" y="4003675"/>
          <p14:tracePt t="14072" x="8755063" y="4003675"/>
          <p14:tracePt t="14075" x="8763000" y="4003675"/>
          <p14:tracePt t="14076" x="8778875" y="4011613"/>
          <p14:tracePt t="14078" x="8786813" y="4011613"/>
          <p14:tracePt t="14080" x="8794750" y="4011613"/>
          <p14:tracePt t="14082" x="8802688" y="4019550"/>
          <p14:tracePt t="14084" x="8810625" y="4019550"/>
          <p14:tracePt t="14086" x="8818563" y="4019550"/>
          <p14:tracePt t="14091" x="8826500" y="4019550"/>
          <p14:tracePt t="14094" x="8834438" y="4027488"/>
          <p14:tracePt t="14096" x="8842375" y="4027488"/>
          <p14:tracePt t="14103" x="8850313" y="4027488"/>
          <p14:tracePt t="14113" x="8858250" y="4027488"/>
          <p14:tracePt t="14121" x="8858250" y="4035425"/>
          <p14:tracePt t="14283" x="8850313" y="4035425"/>
          <p14:tracePt t="14393" x="8850313" y="4043363"/>
          <p14:tracePt t="17231" x="8850313" y="4051300"/>
          <p14:tracePt t="17337" x="8842375" y="4051300"/>
          <p14:tracePt t="17341" x="8834438" y="4051300"/>
          <p14:tracePt t="17345" x="8826500" y="4051300"/>
          <p14:tracePt t="17348" x="8818563" y="4051300"/>
          <p14:tracePt t="17351" x="8810625" y="4051300"/>
          <p14:tracePt t="17353" x="8794750" y="4043363"/>
          <p14:tracePt t="17354" x="8778875" y="4043363"/>
          <p14:tracePt t="17356" x="8763000" y="4035425"/>
          <p14:tracePt t="17358" x="8747125" y="4035425"/>
          <p14:tracePt t="17360" x="8731250" y="4035425"/>
          <p14:tracePt t="17362" x="8707438" y="4035425"/>
          <p14:tracePt t="17364" x="8683625" y="4027488"/>
          <p14:tracePt t="17366" x="8659813" y="4027488"/>
          <p14:tracePt t="17368" x="8636000" y="4019550"/>
          <p14:tracePt t="17370" x="8612188" y="4019550"/>
          <p14:tracePt t="17372" x="8580438" y="4011613"/>
          <p14:tracePt t="17374" x="8548688" y="4011613"/>
          <p14:tracePt t="17376" x="8515350" y="4003675"/>
          <p14:tracePt t="17378" x="8475663" y="4003675"/>
          <p14:tracePt t="17380" x="8443913" y="3995738"/>
          <p14:tracePt t="17382" x="8404225" y="3987800"/>
          <p14:tracePt t="17384" x="8372475" y="3987800"/>
          <p14:tracePt t="17387" x="8340725" y="3979863"/>
          <p14:tracePt t="17389" x="8301038" y="3979863"/>
          <p14:tracePt t="17390" x="8261350" y="3971925"/>
          <p14:tracePt t="17392" x="8229600" y="3963988"/>
          <p14:tracePt t="17394" x="8189913" y="3956050"/>
          <p14:tracePt t="17396" x="8156575" y="3956050"/>
          <p14:tracePt t="17398" x="8124825" y="3948113"/>
          <p14:tracePt t="17400" x="8093075" y="3938588"/>
          <p14:tracePt t="17402" x="8061325" y="3930650"/>
          <p14:tracePt t="17404" x="8029575" y="3922713"/>
          <p14:tracePt t="17407" x="7997825" y="3914775"/>
          <p14:tracePt t="17408" x="7974013" y="3906838"/>
          <p14:tracePt t="17410" x="7942263" y="3906838"/>
          <p14:tracePt t="17412" x="7918450" y="3898900"/>
          <p14:tracePt t="17414" x="7894638" y="3890963"/>
          <p14:tracePt t="17416" x="7870825" y="3890963"/>
          <p14:tracePt t="17418" x="7847013" y="3883025"/>
          <p14:tracePt t="17420" x="7821613" y="3875088"/>
          <p14:tracePt t="17424" x="7797800" y="3867150"/>
          <p14:tracePt t="17425" x="7773988" y="3867150"/>
          <p14:tracePt t="17426" x="7750175" y="3859213"/>
          <p14:tracePt t="17428" x="7734300" y="3851275"/>
          <p14:tracePt t="17430" x="7710488" y="3851275"/>
          <p14:tracePt t="17432" x="7694613" y="3843338"/>
          <p14:tracePt t="17434" x="7678738" y="3835400"/>
          <p14:tracePt t="17436" x="7654925" y="3835400"/>
          <p14:tracePt t="17439" x="7639050" y="3827463"/>
          <p14:tracePt t="17441" x="7623175" y="3819525"/>
          <p14:tracePt t="17442" x="7599363" y="3811588"/>
          <p14:tracePt t="17444" x="7575550" y="3811588"/>
          <p14:tracePt t="17446" x="7551738" y="3803650"/>
          <p14:tracePt t="17448" x="7527925" y="3795713"/>
          <p14:tracePt t="17450" x="7504113" y="3795713"/>
          <p14:tracePt t="17452" x="7470775" y="3787775"/>
          <p14:tracePt t="17455" x="7431088" y="3779838"/>
          <p14:tracePt t="17457" x="7399338" y="3771900"/>
          <p14:tracePt t="17459" x="7359650" y="3763963"/>
          <p14:tracePt t="17460" x="7319963" y="3756025"/>
          <p14:tracePt t="17462" x="7272338" y="3756025"/>
          <p14:tracePt t="17464" x="7232650" y="3748088"/>
          <p14:tracePt t="17466" x="7177088" y="3740150"/>
          <p14:tracePt t="17468" x="7119938" y="3740150"/>
          <p14:tracePt t="17470" x="7064375" y="3732213"/>
          <p14:tracePt t="17473" x="7000875" y="3724275"/>
          <p14:tracePt t="17474" x="6937375" y="3724275"/>
          <p14:tracePt t="17476" x="6873875" y="3724275"/>
          <p14:tracePt t="17478" x="6802438" y="3724275"/>
          <p14:tracePt t="17480" x="6737350" y="3724275"/>
          <p14:tracePt t="17482" x="6665913" y="3724275"/>
          <p14:tracePt t="17484" x="6594475" y="3724275"/>
          <p14:tracePt t="17486" x="6523038" y="3724275"/>
          <p14:tracePt t="17490" x="6451600" y="3724275"/>
          <p14:tracePt t="17491" x="6386513" y="3724275"/>
          <p14:tracePt t="17492" x="6315075" y="3732213"/>
          <p14:tracePt t="17494" x="6243638" y="3732213"/>
          <p14:tracePt t="17496" x="6172200" y="3740150"/>
          <p14:tracePt t="17498" x="6100763" y="3740150"/>
          <p14:tracePt t="17500" x="6027738" y="3748088"/>
          <p14:tracePt t="17502" x="5964238" y="3748088"/>
          <p14:tracePt t="17505" x="5900738" y="3756025"/>
          <p14:tracePt t="17507" x="5837238" y="3756025"/>
          <p14:tracePt t="17508" x="5781675" y="3763963"/>
          <p14:tracePt t="17510" x="5724525" y="3771900"/>
          <p14:tracePt t="17512" x="5668963" y="3771900"/>
          <p14:tracePt t="17514" x="5621338" y="3771900"/>
          <p14:tracePt t="17516" x="5581650" y="3779838"/>
          <p14:tracePt t="17518" x="5534025" y="3779838"/>
          <p14:tracePt t="17520" x="5502275" y="3787775"/>
          <p14:tracePt t="17523" x="5462588" y="3787775"/>
          <p14:tracePt t="17524" x="5438775" y="3787775"/>
          <p14:tracePt t="17526" x="5407025" y="3787775"/>
          <p14:tracePt t="17528" x="5381625" y="3787775"/>
          <p14:tracePt t="17530" x="5365750" y="3787775"/>
          <p14:tracePt t="17532" x="5349875" y="3787775"/>
          <p14:tracePt t="17534" x="5341938" y="3787775"/>
          <p14:tracePt t="17537" x="5334000" y="3787775"/>
          <p14:tracePt t="17540" x="5326063" y="3787775"/>
          <p14:tracePt t="17546" x="5318125" y="3787775"/>
          <p14:tracePt t="17577" x="5318125" y="3795713"/>
          <p14:tracePt t="17607" x="5310188" y="3795713"/>
          <p14:tracePt t="17610" x="5302250" y="3795713"/>
          <p14:tracePt t="17612" x="5294313" y="3795713"/>
          <p14:tracePt t="17614" x="5286375" y="3795713"/>
          <p14:tracePt t="17616" x="5278438" y="3795713"/>
          <p14:tracePt t="17618" x="5262563" y="3795713"/>
          <p14:tracePt t="17620" x="5254625" y="3795713"/>
          <p14:tracePt t="17622" x="5246688" y="3795713"/>
          <p14:tracePt t="17624" x="5238750" y="3795713"/>
          <p14:tracePt t="17626" x="5222875" y="3795713"/>
          <p14:tracePt t="17628" x="5214938" y="3795713"/>
          <p14:tracePt t="17630" x="5199063" y="3795713"/>
          <p14:tracePt t="17632" x="5191125" y="3795713"/>
          <p14:tracePt t="17634" x="5183188" y="3795713"/>
          <p14:tracePt t="17636" x="5175250" y="3795713"/>
          <p14:tracePt t="17638" x="5167313" y="3795713"/>
          <p14:tracePt t="17640" x="5159375" y="3795713"/>
          <p14:tracePt t="17642" x="5151438" y="3795713"/>
          <p14:tracePt t="17646" x="5143500" y="3795713"/>
          <p14:tracePt t="17648" x="5135563" y="3795713"/>
          <p14:tracePt t="17653" x="5127625" y="3795713"/>
          <p14:tracePt t="17657" x="5119688" y="3795713"/>
          <p14:tracePt t="17660" x="5111750" y="3795713"/>
          <p14:tracePt t="17664" x="5103813" y="3795713"/>
          <p14:tracePt t="17669" x="5095875" y="3795713"/>
          <p14:tracePt t="17675" x="5087938" y="3795713"/>
          <p14:tracePt t="17676" x="5080000" y="3795713"/>
          <p14:tracePt t="17681" x="5072063" y="3795713"/>
          <p14:tracePt t="17682" x="5064125" y="3787775"/>
          <p14:tracePt t="17687" x="5056188" y="3787775"/>
          <p14:tracePt t="17689" x="5046663" y="3787775"/>
          <p14:tracePt t="17690" x="5038725" y="3787775"/>
          <p14:tracePt t="17692" x="5030788" y="3787775"/>
          <p14:tracePt t="17694" x="5022850" y="3787775"/>
          <p14:tracePt t="17696" x="5006975" y="3787775"/>
          <p14:tracePt t="17698" x="4999038" y="3787775"/>
          <p14:tracePt t="17700" x="4991100" y="3779838"/>
          <p14:tracePt t="17702" x="4983163" y="3779838"/>
          <p14:tracePt t="17705" x="4975225" y="3779838"/>
          <p14:tracePt t="17706" x="4959350" y="3779838"/>
          <p14:tracePt t="17708" x="4951413" y="3779838"/>
          <p14:tracePt t="17710" x="4943475" y="3779838"/>
          <p14:tracePt t="17712" x="4935538" y="3779838"/>
          <p14:tracePt t="17716" x="4927600" y="3779838"/>
          <p14:tracePt t="17721" x="4919663" y="3779838"/>
          <p14:tracePt t="17785" x="4919663" y="3771900"/>
          <p14:tracePt t="17803" x="4911725" y="3771900"/>
          <p14:tracePt t="17807" x="4911725" y="3763963"/>
          <p14:tracePt t="17813" x="4903788" y="3763963"/>
          <p14:tracePt t="17837" x="4895850" y="3763963"/>
          <p14:tracePt t="17840" x="4895850" y="3756025"/>
          <p14:tracePt t="17845" x="4887913" y="3756025"/>
          <p14:tracePt t="17851" x="4879975" y="3756025"/>
          <p14:tracePt t="17859" x="4872038" y="3748088"/>
          <p14:tracePt t="17864" x="4864100" y="3748088"/>
          <p14:tracePt t="17874" x="4856163" y="3748088"/>
          <p14:tracePt t="17881" x="4848225" y="3748088"/>
          <p14:tracePt t="17887" x="4840288" y="3740150"/>
          <p14:tracePt t="17889" x="4832350" y="3740150"/>
          <p14:tracePt t="17892" x="4824413" y="3740150"/>
          <p14:tracePt t="17894" x="4816475" y="3740150"/>
          <p14:tracePt t="17899" x="4808538" y="3740150"/>
          <p14:tracePt t="17900" x="4808538" y="3732213"/>
          <p14:tracePt t="17903" x="4800600" y="3732213"/>
          <p14:tracePt t="17904" x="4792663" y="3732213"/>
          <p14:tracePt t="17907" x="4784725" y="3732213"/>
          <p14:tracePt t="17908" x="4776788" y="3732213"/>
          <p14:tracePt t="17910" x="4768850" y="3724275"/>
          <p14:tracePt t="17912" x="4760913" y="3724275"/>
          <p14:tracePt t="17914" x="4752975" y="3724275"/>
          <p14:tracePt t="17916" x="4745038" y="3724275"/>
          <p14:tracePt t="17918" x="4737100" y="3724275"/>
          <p14:tracePt t="17920" x="4729163" y="3724275"/>
          <p14:tracePt t="17923" x="4721225" y="3716338"/>
          <p14:tracePt t="17924" x="4713288" y="3716338"/>
          <p14:tracePt t="17926" x="4705350" y="3716338"/>
          <p14:tracePt t="17928" x="4695825" y="3716338"/>
          <p14:tracePt t="17930" x="4687888" y="3708400"/>
          <p14:tracePt t="17932" x="4672013" y="3708400"/>
          <p14:tracePt t="17934" x="4664075" y="3708400"/>
          <p14:tracePt t="17936" x="4656138" y="3708400"/>
          <p14:tracePt t="17938" x="4648200" y="3708400"/>
          <p14:tracePt t="17942" x="4640263" y="3700463"/>
          <p14:tracePt t="17945" x="4632325" y="3700463"/>
          <p14:tracePt t="17949" x="4624388" y="3700463"/>
          <p14:tracePt t="17953" x="4616450" y="3700463"/>
          <p14:tracePt t="17961" x="4608513" y="3700463"/>
          <p14:tracePt t="17962" x="4608513" y="3692525"/>
          <p14:tracePt t="17967" x="4600575" y="3692525"/>
          <p14:tracePt t="17978" x="4592638" y="3692525"/>
          <p14:tracePt t="18007" x="4584700" y="3692525"/>
          <p14:tracePt t="18018" x="4576763" y="3692525"/>
          <p14:tracePt t="18025" x="4576763" y="3684588"/>
          <p14:tracePt t="18026" x="4568825" y="3684588"/>
          <p14:tracePt t="18031" x="4560888" y="3684588"/>
          <p14:tracePt t="18034" x="4552950" y="3684588"/>
          <p14:tracePt t="18036" x="4545013" y="3684588"/>
          <p14:tracePt t="18043" x="4537075" y="3684588"/>
          <p14:tracePt t="18046" x="4529138" y="3684588"/>
          <p14:tracePt t="18053" x="4521200" y="3684588"/>
          <p14:tracePt t="18061" x="4513263" y="3684588"/>
          <p14:tracePt t="18075" x="4505325" y="3684588"/>
          <p14:tracePt t="18099" x="4497388" y="3684588"/>
          <p14:tracePt t="18105" x="4489450" y="3684588"/>
          <p14:tracePt t="18109" x="4481513" y="3684588"/>
          <p14:tracePt t="18112" x="4473575" y="3684588"/>
          <p14:tracePt t="18114" x="4465638" y="3684588"/>
          <p14:tracePt t="18119" x="4457700" y="3684588"/>
          <p14:tracePt t="18122" x="4449763" y="3684588"/>
          <p14:tracePt t="18124" x="4441825" y="3684588"/>
          <p14:tracePt t="18126" x="4433888" y="3684588"/>
          <p14:tracePt t="18132" x="4425950" y="3684588"/>
          <p14:tracePt t="18143" x="4418013" y="3684588"/>
          <p14:tracePt t="18175" x="4410075" y="3684588"/>
          <p14:tracePt t="18199" x="4402138" y="3684588"/>
          <p14:tracePt t="18210" x="4394200" y="3692525"/>
          <p14:tracePt t="18301" x="4394200" y="3700463"/>
          <p14:tracePt t="18317" x="4402138" y="3700463"/>
          <p14:tracePt t="18323" x="4402138" y="3708400"/>
          <p14:tracePt t="18326" x="4410075" y="3708400"/>
          <p14:tracePt t="18331" x="4418013" y="3716338"/>
          <p14:tracePt t="18335" x="4425950" y="3716338"/>
          <p14:tracePt t="18339" x="4425950" y="3724275"/>
          <p14:tracePt t="18341" x="4433888" y="3724275"/>
          <p14:tracePt t="18344" x="4441825" y="3732213"/>
          <p14:tracePt t="18350" x="4449763" y="3732213"/>
          <p14:tracePt t="18355" x="4457700" y="3740150"/>
          <p14:tracePt t="18358" x="4465638" y="3740150"/>
          <p14:tracePt t="18362" x="4465638" y="3748088"/>
          <p14:tracePt t="18364" x="4473575" y="3748088"/>
          <p14:tracePt t="18371" x="4481513" y="3756025"/>
          <p14:tracePt t="18376" x="4489450" y="3756025"/>
          <p14:tracePt t="18380" x="4497388" y="3756025"/>
          <p14:tracePt t="18387" x="4505325" y="3763963"/>
          <p14:tracePt t="18393" x="4513263" y="3763963"/>
          <p14:tracePt t="18409" x="4513263" y="3771900"/>
          <p14:tracePt t="18543" x="4505325" y="3771900"/>
          <p14:tracePt t="18552" x="4505325" y="3763963"/>
          <p14:tracePt t="18555" x="4497388" y="3763963"/>
          <p14:tracePt t="18564" x="4489450" y="3763963"/>
          <p14:tracePt t="18581" x="4481513" y="3763963"/>
          <p14:tracePt t="18601" x="4481513" y="3756025"/>
          <p14:tracePt t="18609" x="4473575" y="3756025"/>
          <p14:tracePt t="18671" x="4465638" y="3756025"/>
          <p14:tracePt t="18689" x="4465638" y="3748088"/>
          <p14:tracePt t="18695" x="4457700" y="3748088"/>
          <p14:tracePt t="18830" x="4465638" y="3748088"/>
          <p14:tracePt t="18853" x="4473575" y="3748088"/>
          <p14:tracePt t="18875" x="4473575" y="3756025"/>
          <p14:tracePt t="18880" x="4481513" y="3756025"/>
          <p14:tracePt t="19317" x="4473575" y="3756025"/>
          <p14:tracePt t="19325" x="4473575" y="3748088"/>
          <p14:tracePt t="19349" x="4465638" y="3748088"/>
          <p14:tracePt t="19471" x="4465638" y="3756025"/>
          <p14:tracePt t="19488" x="4473575" y="3756025"/>
          <p14:tracePt t="19553" x="4481513" y="3756025"/>
          <p14:tracePt t="19613" x="4481513" y="37639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292C-82DB-4284-BB6A-E92FAB1E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</a:t>
            </a:r>
            <a:r>
              <a:rPr lang="en-US" sz="2400" dirty="0"/>
              <a:t>Explorer of the abyss</a:t>
            </a:r>
            <a:r>
              <a:rPr lang="en-US" dirty="0"/>
              <a:t> -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6474C-97B6-4481-8EFA-7B0C224C6B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Positives</a:t>
            </a:r>
          </a:p>
          <a:p>
            <a:pPr algn="ctr"/>
            <a:r>
              <a:rPr lang="en-US" dirty="0"/>
              <a:t>Fun to make.</a:t>
            </a:r>
          </a:p>
          <a:p>
            <a:pPr algn="ctr"/>
            <a:r>
              <a:rPr lang="en-US" dirty="0"/>
              <a:t>Challenging to create entire levels.</a:t>
            </a:r>
          </a:p>
          <a:p>
            <a:pPr algn="ctr"/>
            <a:r>
              <a:rPr lang="en-US" dirty="0"/>
              <a:t>Trying something new I had not learned.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7FEF0-3AF4-4CAA-A7AA-08FC638AA1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Negatives</a:t>
            </a:r>
          </a:p>
          <a:p>
            <a:pPr algn="ctr"/>
            <a:r>
              <a:rPr lang="en-US" dirty="0"/>
              <a:t>Could have tried a new game idea.</a:t>
            </a:r>
          </a:p>
          <a:p>
            <a:pPr algn="ctr"/>
            <a:r>
              <a:rPr lang="en-US" dirty="0"/>
              <a:t>Limited myself to what I knew with little new ideas.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F04F1F-EB52-4C50-95AD-9A614BE073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93"/>
    </mc:Choice>
    <mc:Fallback>
      <p:transition spd="slow" advTm="28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44A1-6AD7-426C-91BE-F07E4340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</a:t>
            </a:r>
            <a:r>
              <a:rPr lang="en-US" sz="2400" dirty="0"/>
              <a:t>Escape the madman </a:t>
            </a:r>
            <a:r>
              <a:rPr lang="en-US" dirty="0"/>
              <a:t>- Program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A74794C-590A-40CF-B6AF-4B541BFB89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39298" y="2249486"/>
            <a:ext cx="3541712" cy="35417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DA66C-A634-4310-956F-FF3F246D3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9898" y="2249486"/>
            <a:ext cx="5787514" cy="3541714"/>
          </a:xfrm>
        </p:spPr>
        <p:txBody>
          <a:bodyPr anchor="ctr"/>
          <a:lstStyle/>
          <a:p>
            <a:r>
              <a:rPr lang="en-US" dirty="0"/>
              <a:t>Created using Brackets.</a:t>
            </a:r>
          </a:p>
          <a:p>
            <a:r>
              <a:rPr lang="en-US" dirty="0"/>
              <a:t>Best for what I had planned.</a:t>
            </a:r>
          </a:p>
          <a:p>
            <a:r>
              <a:rPr lang="en-US" dirty="0"/>
              <a:t>Simple and freeform to use.</a:t>
            </a:r>
          </a:p>
          <a:p>
            <a:pPr lvl="1"/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ECC54B-2461-430E-B5D7-62472D069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32"/>
    </mc:Choice>
    <mc:Fallback>
      <p:transition spd="slow" advTm="19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44A1-6AD7-426C-91BE-F07E4340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</a:t>
            </a:r>
            <a:r>
              <a:rPr lang="en-US" sz="2400" dirty="0"/>
              <a:t>Escape the madman </a:t>
            </a:r>
            <a:r>
              <a:rPr lang="en-US" dirty="0"/>
              <a:t>- Language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DA66C-A634-4310-956F-FF3F246D3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9898" y="2249486"/>
            <a:ext cx="5787514" cy="3541714"/>
          </a:xfrm>
        </p:spPr>
        <p:txBody>
          <a:bodyPr anchor="ctr"/>
          <a:lstStyle/>
          <a:p>
            <a:r>
              <a:rPr lang="en-US" dirty="0"/>
              <a:t>HTML, JavaScript, CSS</a:t>
            </a:r>
          </a:p>
          <a:p>
            <a:pPr lvl="1"/>
            <a:r>
              <a:rPr lang="en-US" dirty="0"/>
              <a:t>HTML was easy to use for this project.</a:t>
            </a:r>
          </a:p>
          <a:p>
            <a:pPr lvl="1"/>
            <a:r>
              <a:rPr lang="en-US" dirty="0"/>
              <a:t>CSS made the designing simple for multiple pages.</a:t>
            </a:r>
          </a:p>
          <a:p>
            <a:pPr lvl="1"/>
            <a:r>
              <a:rPr lang="en-US" dirty="0"/>
              <a:t>JavaScript was the key here which is my worst programming language.</a:t>
            </a:r>
          </a:p>
        </p:txBody>
      </p:sp>
      <p:pic>
        <p:nvPicPr>
          <p:cNvPr id="8" name="Content Placeholder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B84A7C2-E700-44E7-99D3-520A2C907A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84025" y="2257949"/>
            <a:ext cx="3237640" cy="3533251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9A9CAA0-6286-4F13-BECD-0B97B42CD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8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4"/>
    </mc:Choice>
    <mc:Fallback>
      <p:transition spd="slow" advTm="15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1A13-CABB-4DDC-ADD7-375EF97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</a:t>
            </a:r>
            <a:r>
              <a:rPr lang="en-US" sz="2400" dirty="0"/>
              <a:t>Escape the madman </a:t>
            </a:r>
            <a:r>
              <a:rPr lang="en-US" dirty="0"/>
              <a:t>-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F421F-381A-4FE4-85C0-C436FE9831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Most of the JavaScript Functions simply changed Description Text.</a:t>
            </a:r>
          </a:p>
          <a:p>
            <a:r>
              <a:rPr lang="en-US" dirty="0"/>
              <a:t>Some Functions would cause the player to lose unless requirements were met.</a:t>
            </a:r>
          </a:p>
          <a:p>
            <a:r>
              <a:rPr lang="en-US" dirty="0"/>
              <a:t>There were also functions that required set inputs to pass.</a:t>
            </a:r>
          </a:p>
        </p:txBody>
      </p:sp>
      <p:pic>
        <p:nvPicPr>
          <p:cNvPr id="11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843B122-EFDA-457E-BE47-50B8DB526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41" y="2593435"/>
            <a:ext cx="4878387" cy="1869690"/>
          </a:xfrm>
          <a:prstGeom prst="rect">
            <a:avLst/>
          </a:prstGeom>
        </p:spPr>
      </p:pic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7FE88C36-0DB4-413B-8562-AC21F24850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042141" y="4756908"/>
            <a:ext cx="4878387" cy="870010"/>
          </a:xfr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7A17A6D-7C9F-43A8-AA7C-B32FD41D50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90"/>
    </mc:Choice>
    <mc:Fallback>
      <p:transition spd="slow" advTm="4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44" x="4108450" y="6438900"/>
          <p14:tracePt t="21710" x="3556000" y="6818313"/>
          <p14:tracePt t="21712" x="3548063" y="6786563"/>
          <p14:tracePt t="21713" x="3532188" y="6754813"/>
          <p14:tracePt t="21715" x="3524250" y="6723063"/>
          <p14:tracePt t="21717" x="3508375" y="6681788"/>
          <p14:tracePt t="21719" x="3492500" y="6642100"/>
          <p14:tracePt t="21721" x="3468688" y="6594475"/>
          <p14:tracePt t="21723" x="3452813" y="6562725"/>
          <p14:tracePt t="21725" x="3436938" y="6515100"/>
          <p14:tracePt t="21727" x="3413125" y="6467475"/>
          <p14:tracePt t="21729" x="3381375" y="6419850"/>
          <p14:tracePt t="21731" x="3357563" y="6364288"/>
          <p14:tracePt t="21734" x="3325813" y="6315075"/>
          <p14:tracePt t="21736" x="3284538" y="6259513"/>
          <p14:tracePt t="21737" x="3252788" y="6203950"/>
          <p14:tracePt t="21739" x="3213100" y="6148388"/>
          <p14:tracePt t="21741" x="3173413" y="6092825"/>
          <p14:tracePt t="21743" x="3125788" y="6029325"/>
          <p14:tracePt t="21745" x="3086100" y="5972175"/>
          <p14:tracePt t="21748" x="3038475" y="5908675"/>
          <p14:tracePt t="21750" x="2998788" y="5861050"/>
          <p14:tracePt t="21754" x="2894013" y="5741988"/>
          <p14:tracePt t="21755" x="2846388" y="5686425"/>
          <p14:tracePt t="21757" x="2790825" y="5629275"/>
          <p14:tracePt t="21759" x="2743200" y="5573713"/>
          <p14:tracePt t="21761" x="2695575" y="5526088"/>
          <p14:tracePt t="21763" x="2647950" y="5470525"/>
          <p14:tracePt t="21765" x="2606675" y="5430838"/>
          <p14:tracePt t="21770" x="2535238" y="5351463"/>
          <p14:tracePt t="21771" x="2495550" y="5310188"/>
          <p14:tracePt t="21773" x="2471738" y="5278438"/>
          <p14:tracePt t="21775" x="2447925" y="5246688"/>
          <p14:tracePt t="21777" x="2424113" y="5214938"/>
          <p14:tracePt t="21779" x="2400300" y="5191125"/>
          <p14:tracePt t="21781" x="2384425" y="5159375"/>
          <p14:tracePt t="21784" x="2360613" y="5135563"/>
          <p14:tracePt t="21786" x="2344738" y="5111750"/>
          <p14:tracePt t="21787" x="2328863" y="5087938"/>
          <p14:tracePt t="21789" x="2312988" y="5064125"/>
          <p14:tracePt t="21791" x="2297113" y="5040313"/>
          <p14:tracePt t="21793" x="2281238" y="5016500"/>
          <p14:tracePt t="21795" x="2265363" y="5000625"/>
          <p14:tracePt t="21798" x="2247900" y="4976813"/>
          <p14:tracePt t="21800" x="2239963" y="4959350"/>
          <p14:tracePt t="21802" x="2224088" y="4943475"/>
          <p14:tracePt t="21803" x="2208213" y="4927600"/>
          <p14:tracePt t="21805" x="2200275" y="4911725"/>
          <p14:tracePt t="21807" x="2184400" y="4895850"/>
          <p14:tracePt t="21809" x="2176463" y="4879975"/>
          <p14:tracePt t="21811" x="2168525" y="4872038"/>
          <p14:tracePt t="21813" x="2160588" y="4856163"/>
          <p14:tracePt t="21815" x="2152650" y="4848225"/>
          <p14:tracePt t="21818" x="2144713" y="4840288"/>
          <p14:tracePt t="21820" x="2136775" y="4832350"/>
          <p14:tracePt t="21821" x="2128838" y="4824413"/>
          <p14:tracePt t="21826" x="2120900" y="4816475"/>
          <p14:tracePt t="21829" x="2112963" y="4816475"/>
          <p14:tracePt t="21831" x="2112963" y="4808538"/>
          <p14:tracePt t="21834" x="2105025" y="4808538"/>
          <p14:tracePt t="21838" x="2105025" y="4800600"/>
          <p14:tracePt t="21840" x="2097088" y="4800600"/>
          <p14:tracePt t="21843" x="2089150" y="4800600"/>
          <p14:tracePt t="21845" x="2089150" y="4792663"/>
          <p14:tracePt t="21848" x="2081213" y="4792663"/>
          <p14:tracePt t="21852" x="2081213" y="4784725"/>
          <p14:tracePt t="21853" x="2073275" y="4784725"/>
          <p14:tracePt t="21857" x="2065338" y="4784725"/>
          <p14:tracePt t="21859" x="2065338" y="4776788"/>
          <p14:tracePt t="21861" x="2057400" y="4776788"/>
          <p14:tracePt t="21866" x="2049463" y="4768850"/>
          <p14:tracePt t="21872" x="2041525" y="4760913"/>
          <p14:tracePt t="21874" x="2033588" y="4752975"/>
          <p14:tracePt t="21880" x="2025650" y="4745038"/>
          <p14:tracePt t="21881" x="2017713" y="4745038"/>
          <p14:tracePt t="21885" x="2009775" y="4729163"/>
          <p14:tracePt t="21889" x="2001838" y="4721225"/>
          <p14:tracePt t="21899" x="1978025" y="4689475"/>
          <p14:tracePt t="21902" x="1962150" y="4673600"/>
          <p14:tracePt t="21903" x="1954213" y="4665663"/>
          <p14:tracePt t="21905" x="1946275" y="4649788"/>
          <p14:tracePt t="21907" x="1930400" y="4641850"/>
          <p14:tracePt t="21909" x="1922463" y="4624388"/>
          <p14:tracePt t="21911" x="1905000" y="4608513"/>
          <p14:tracePt t="21913" x="1897063" y="4584700"/>
          <p14:tracePt t="21915" x="1881188" y="4568825"/>
          <p14:tracePt t="21918" x="1873250" y="4552950"/>
          <p14:tracePt t="21920" x="1857375" y="4537075"/>
          <p14:tracePt t="21921" x="1841500" y="4521200"/>
          <p14:tracePt t="21923" x="1825625" y="4497388"/>
          <p14:tracePt t="21925" x="1817688" y="4481513"/>
          <p14:tracePt t="21927" x="1801813" y="4465638"/>
          <p14:tracePt t="21929" x="1785938" y="4441825"/>
          <p14:tracePt t="21931" x="1770063" y="4425950"/>
          <p14:tracePt t="21935" x="1754188" y="4410075"/>
          <p14:tracePt t="21936" x="1738313" y="4386263"/>
          <p14:tracePt t="21937" x="1722438" y="4370388"/>
          <p14:tracePt t="21939" x="1706563" y="4354513"/>
          <p14:tracePt t="21941" x="1690688" y="4330700"/>
          <p14:tracePt t="21943" x="1666875" y="4314825"/>
          <p14:tracePt t="21945" x="1651000" y="4298950"/>
          <p14:tracePt t="21947" x="1635125" y="4281488"/>
          <p14:tracePt t="21950" x="1627188" y="4273550"/>
          <p14:tracePt t="21952" x="1611313" y="4257675"/>
          <p14:tracePt t="21953" x="1595438" y="4249738"/>
          <p14:tracePt t="21955" x="1587500" y="4241800"/>
          <p14:tracePt t="21957" x="1579563" y="4233863"/>
          <p14:tracePt t="21959" x="1562100" y="4225925"/>
          <p14:tracePt t="21964" x="1554163" y="4217988"/>
          <p14:tracePt t="21966" x="1546225" y="4210050"/>
          <p14:tracePt t="21968" x="1538288" y="4210050"/>
          <p14:tracePt t="22030" x="1530350" y="4210050"/>
          <p14:tracePt t="22056" x="1530350" y="4217988"/>
          <p14:tracePt t="22074" x="1530350" y="4225925"/>
          <p14:tracePt t="22080" x="1530350" y="4233863"/>
          <p14:tracePt t="22086" x="1530350" y="4241800"/>
          <p14:tracePt t="22087" x="1530350" y="4249738"/>
          <p14:tracePt t="22091" x="1530350" y="4257675"/>
          <p14:tracePt t="22095" x="1530350" y="4265613"/>
          <p14:tracePt t="22098" x="1530350" y="4273550"/>
          <p14:tracePt t="22102" x="1530350" y="4281488"/>
          <p14:tracePt t="22103" x="1530350" y="4291013"/>
          <p14:tracePt t="22105" x="1530350" y="4298950"/>
          <p14:tracePt t="22107" x="1530350" y="4306888"/>
          <p14:tracePt t="22112" x="1530350" y="4314825"/>
          <p14:tracePt t="22114" x="1530350" y="4322763"/>
          <p14:tracePt t="22116" x="1530350" y="4330700"/>
          <p14:tracePt t="22119" x="1530350" y="4338638"/>
          <p14:tracePt t="22123" x="1530350" y="4346575"/>
          <p14:tracePt t="22128" x="1530350" y="4354513"/>
          <p14:tracePt t="22132" x="1530350" y="4362450"/>
          <p14:tracePt t="22137" x="1530350" y="4370388"/>
          <p14:tracePt t="22144" x="1530350" y="4378325"/>
          <p14:tracePt t="22151" x="1530350" y="4386263"/>
          <p14:tracePt t="22158" x="1530350" y="4394200"/>
          <p14:tracePt t="22170" x="1530350" y="4402138"/>
          <p14:tracePt t="22180" x="1530350" y="4410075"/>
          <p14:tracePt t="22184" x="1530350" y="4418013"/>
          <p14:tracePt t="22190" x="1530350" y="4425950"/>
          <p14:tracePt t="22191" x="1530350" y="4433888"/>
          <p14:tracePt t="22198" x="1530350" y="4441825"/>
          <p14:tracePt t="22202" x="1530350" y="4449763"/>
          <p14:tracePt t="22205" x="1530350" y="4457700"/>
          <p14:tracePt t="22207" x="1530350" y="4465638"/>
          <p14:tracePt t="22211" x="1530350" y="4473575"/>
          <p14:tracePt t="22216" x="1522413" y="4481513"/>
          <p14:tracePt t="22220" x="1522413" y="4489450"/>
          <p14:tracePt t="22222" x="1514475" y="4489450"/>
          <p14:tracePt t="22225" x="1514475" y="4497388"/>
          <p14:tracePt t="22228" x="1506538" y="4497388"/>
          <p14:tracePt t="22233" x="1506538" y="4505325"/>
          <p14:tracePt t="22234" x="1498600" y="4505325"/>
          <p14:tracePt t="22238" x="1490663" y="4513263"/>
          <p14:tracePt t="22241" x="1482725" y="4513263"/>
          <p14:tracePt t="22243" x="1482725" y="4521200"/>
          <p14:tracePt t="22245" x="1474788" y="4521200"/>
          <p14:tracePt t="22250" x="1466850" y="4521200"/>
          <p14:tracePt t="22253" x="1458913" y="4529138"/>
          <p14:tracePt t="22257" x="1450975" y="4529138"/>
          <p14:tracePt t="22261" x="1443038" y="4529138"/>
          <p14:tracePt t="22264" x="1443038" y="4537075"/>
          <p14:tracePt t="22276" x="1435100" y="4537075"/>
          <p14:tracePt t="22302" x="1427163" y="4537075"/>
          <p14:tracePt t="22308" x="1419225" y="4537075"/>
          <p14:tracePt t="22315" x="1411288" y="4537075"/>
          <p14:tracePt t="22317" x="1403350" y="4537075"/>
          <p14:tracePt t="22320" x="1395413" y="4537075"/>
          <p14:tracePt t="22321" x="1387475" y="4537075"/>
          <p14:tracePt t="22323" x="1379538" y="4537075"/>
          <p14:tracePt t="22325" x="1371600" y="4537075"/>
          <p14:tracePt t="22327" x="1363663" y="4537075"/>
          <p14:tracePt t="22332" x="1355725" y="4537075"/>
          <p14:tracePt t="22334" x="1347788" y="4537075"/>
          <p14:tracePt t="22336" x="1339850" y="4537075"/>
          <p14:tracePt t="22337" x="1331913" y="4537075"/>
          <p14:tracePt t="22339" x="1323975" y="4537075"/>
          <p14:tracePt t="22341" x="1316038" y="4529138"/>
          <p14:tracePt t="22343" x="1308100" y="4529138"/>
          <p14:tracePt t="22345" x="1300163" y="4529138"/>
          <p14:tracePt t="22350" x="1292225" y="4529138"/>
          <p14:tracePt t="22352" x="1284288" y="4521200"/>
          <p14:tracePt t="22353" x="1276350" y="4521200"/>
          <p14:tracePt t="22355" x="1268413" y="4521200"/>
          <p14:tracePt t="22359" x="1260475" y="4513263"/>
          <p14:tracePt t="22364" x="1252538" y="4513263"/>
          <p14:tracePt t="22367" x="1244600" y="4513263"/>
          <p14:tracePt t="22369" x="1244600" y="4505325"/>
          <p14:tracePt t="22371" x="1236663" y="4505325"/>
          <p14:tracePt t="22376" x="1228725" y="4505325"/>
          <p14:tracePt t="22380" x="1228725" y="4497388"/>
          <p14:tracePt t="22390" x="1220788" y="4497388"/>
          <p14:tracePt t="22412" x="1220788" y="4489450"/>
          <p14:tracePt t="22415" x="1211263" y="4489450"/>
          <p14:tracePt t="22422" x="1203325" y="4481513"/>
          <p14:tracePt t="22427" x="1195388" y="4481513"/>
          <p14:tracePt t="22432" x="1187450" y="4481513"/>
          <p14:tracePt t="22434" x="1187450" y="4473575"/>
          <p14:tracePt t="22438" x="1179513" y="4473575"/>
          <p14:tracePt t="22442" x="1171575" y="4465638"/>
          <p14:tracePt t="22450" x="1163638" y="4465638"/>
          <p14:tracePt t="22453" x="1163638" y="4457700"/>
          <p14:tracePt t="22455" x="1155700" y="4457700"/>
          <p14:tracePt t="22464" x="1147763" y="4457700"/>
          <p14:tracePt t="22472" x="1147763" y="4449763"/>
          <p14:tracePt t="22474" x="1139825" y="4449763"/>
          <p14:tracePt t="22482" x="1139825" y="4441825"/>
          <p14:tracePt t="22484" x="1131888" y="4441825"/>
          <p14:tracePt t="22487" x="1131888" y="4433888"/>
          <p14:tracePt t="22491" x="1123950" y="4433888"/>
          <p14:tracePt t="22493" x="1116013" y="4425950"/>
          <p14:tracePt t="22497" x="1108075" y="4425950"/>
          <p14:tracePt t="22501" x="1100138" y="4418013"/>
          <p14:tracePt t="22503" x="1092200" y="4410075"/>
          <p14:tracePt t="22507" x="1084263" y="4402138"/>
          <p14:tracePt t="22511" x="1076325" y="4394200"/>
          <p14:tracePt t="22515" x="1068388" y="4386263"/>
          <p14:tracePt t="22518" x="1060450" y="4386263"/>
          <p14:tracePt t="22521" x="1052513" y="4378325"/>
          <p14:tracePt t="22523" x="1044575" y="4378325"/>
          <p14:tracePt t="22525" x="1044575" y="4370388"/>
          <p14:tracePt t="22527" x="1036638" y="4370388"/>
          <p14:tracePt t="22529" x="1028700" y="4370388"/>
          <p14:tracePt t="22532" x="1028700" y="4362450"/>
          <p14:tracePt t="22535" x="1020763" y="4354513"/>
          <p14:tracePt t="22537" x="1012825" y="4354513"/>
          <p14:tracePt t="22541" x="1004888" y="4354513"/>
          <p14:tracePt t="22543" x="1004888" y="4346575"/>
          <p14:tracePt t="22545" x="996950" y="4346575"/>
          <p14:tracePt t="22547" x="996950" y="4338638"/>
          <p14:tracePt t="22551" x="989013" y="4338638"/>
          <p14:tracePt t="22554" x="981075" y="4330700"/>
          <p14:tracePt t="22557" x="973138" y="4322763"/>
          <p14:tracePt t="22561" x="965200" y="4322763"/>
          <p14:tracePt t="22564" x="965200" y="4314825"/>
          <p14:tracePt t="22567" x="957263" y="4314825"/>
          <p14:tracePt t="22572" x="949325" y="4306888"/>
          <p14:tracePt t="22580" x="949325" y="4298950"/>
          <p14:tracePt t="22586" x="941388" y="4298950"/>
          <p14:tracePt t="22598" x="941388" y="4291013"/>
          <p14:tracePt t="22618" x="941388" y="4281488"/>
          <p14:tracePt t="22656" x="941388" y="4273550"/>
          <p14:tracePt t="22664" x="941388" y="4265613"/>
          <p14:tracePt t="22668" x="949325" y="4265613"/>
          <p14:tracePt t="22673" x="949325" y="4257675"/>
          <p14:tracePt t="22674" x="949325" y="4249738"/>
          <p14:tracePt t="22675" x="957263" y="4249738"/>
          <p14:tracePt t="22680" x="965200" y="4241800"/>
          <p14:tracePt t="22685" x="965200" y="4233863"/>
          <p14:tracePt t="22686" x="973138" y="4233863"/>
          <p14:tracePt t="22688" x="981075" y="4225925"/>
          <p14:tracePt t="22691" x="981075" y="4217988"/>
          <p14:tracePt t="22694" x="989013" y="4210050"/>
          <p14:tracePt t="22696" x="996950" y="4210050"/>
          <p14:tracePt t="22698" x="996950" y="4202113"/>
          <p14:tracePt t="22701" x="1012825" y="4194175"/>
          <p14:tracePt t="22703" x="1012825" y="4186238"/>
          <p14:tracePt t="22705" x="1020763" y="4178300"/>
          <p14:tracePt t="22709" x="1020763" y="4170363"/>
          <p14:tracePt t="22711" x="1028700" y="4170363"/>
          <p14:tracePt t="22714" x="1028700" y="4162425"/>
          <p14:tracePt t="22716" x="1036638" y="4162425"/>
          <p14:tracePt t="22717" x="1036638" y="4154488"/>
          <p14:tracePt t="22721" x="1036638" y="4146550"/>
          <p14:tracePt t="22724" x="1044575" y="4146550"/>
          <p14:tracePt t="22725" x="1044575" y="4138613"/>
          <p14:tracePt t="22730" x="1052513" y="4130675"/>
          <p14:tracePt t="22734" x="1052513" y="4122738"/>
          <p14:tracePt t="22735" x="1060450" y="4122738"/>
          <p14:tracePt t="22737" x="1060450" y="4114800"/>
          <p14:tracePt t="22742" x="1068388" y="4106863"/>
          <p14:tracePt t="22747" x="1076325" y="4098925"/>
          <p14:tracePt t="22752" x="1084263" y="4098925"/>
          <p14:tracePt t="22755" x="1092200" y="4090988"/>
          <p14:tracePt t="22760" x="1092200" y="4083050"/>
          <p14:tracePt t="22762" x="1100138" y="4083050"/>
          <p14:tracePt t="22763" x="1108075" y="4083050"/>
          <p14:tracePt t="22767" x="1108075" y="4075113"/>
          <p14:tracePt t="22770" x="1116013" y="4075113"/>
          <p14:tracePt t="22771" x="1116013" y="4067175"/>
          <p14:tracePt t="22773" x="1123950" y="4067175"/>
          <p14:tracePt t="22777" x="1131888" y="4067175"/>
          <p14:tracePt t="22780" x="1139825" y="4067175"/>
          <p14:tracePt t="22784" x="1147763" y="4059238"/>
          <p14:tracePt t="22786" x="1155700" y="4059238"/>
          <p14:tracePt t="22787" x="1155700" y="4051300"/>
          <p14:tracePt t="22789" x="1163638" y="4051300"/>
          <p14:tracePt t="22791" x="1171575" y="4051300"/>
          <p14:tracePt t="22793" x="1179513" y="4043363"/>
          <p14:tracePt t="22795" x="1187450" y="4043363"/>
          <p14:tracePt t="22797" x="1195388" y="4043363"/>
          <p14:tracePt t="22800" x="1211263" y="4035425"/>
          <p14:tracePt t="22803" x="1228725" y="4035425"/>
          <p14:tracePt t="22806" x="1236663" y="4027488"/>
          <p14:tracePt t="22807" x="1244600" y="4027488"/>
          <p14:tracePt t="22809" x="1252538" y="4027488"/>
          <p14:tracePt t="22811" x="1260475" y="4019550"/>
          <p14:tracePt t="22814" x="1268413" y="4019550"/>
          <p14:tracePt t="22816" x="1276350" y="4011613"/>
          <p14:tracePt t="22818" x="1284288" y="4011613"/>
          <p14:tracePt t="22819" x="1292225" y="4011613"/>
          <p14:tracePt t="22821" x="1300163" y="4011613"/>
          <p14:tracePt t="22823" x="1308100" y="4003675"/>
          <p14:tracePt t="22825" x="1316038" y="4003675"/>
          <p14:tracePt t="22828" x="1323975" y="4003675"/>
          <p14:tracePt t="22832" x="1331913" y="3995738"/>
          <p14:tracePt t="22834" x="1339850" y="3995738"/>
          <p14:tracePt t="22835" x="1347788" y="3995738"/>
          <p14:tracePt t="22839" x="1355725" y="3995738"/>
          <p14:tracePt t="22841" x="1363663" y="3995738"/>
          <p14:tracePt t="22843" x="1371600" y="3987800"/>
          <p14:tracePt t="22848" x="1379538" y="3987800"/>
          <p14:tracePt t="22850" x="1387475" y="3979863"/>
          <p14:tracePt t="22851" x="1395413" y="3979863"/>
          <p14:tracePt t="22855" x="1411288" y="3979863"/>
          <p14:tracePt t="22860" x="1427163" y="3971925"/>
          <p14:tracePt t="22861" x="1435100" y="3971925"/>
          <p14:tracePt t="22863" x="1443038" y="3971925"/>
          <p14:tracePt t="22866" x="1450975" y="3963988"/>
          <p14:tracePt t="22867" x="1458913" y="3963988"/>
          <p14:tracePt t="22869" x="1466850" y="3963988"/>
          <p14:tracePt t="22871" x="1482725" y="3956050"/>
          <p14:tracePt t="22873" x="1490663" y="3956050"/>
          <p14:tracePt t="22875" x="1498600" y="3956050"/>
          <p14:tracePt t="22877" x="1514475" y="3956050"/>
          <p14:tracePt t="22879" x="1522413" y="3956050"/>
          <p14:tracePt t="22882" x="1538288" y="3948113"/>
          <p14:tracePt t="22884" x="1546225" y="3948113"/>
          <p14:tracePt t="22885" x="1554163" y="3948113"/>
          <p14:tracePt t="22887" x="1571625" y="3948113"/>
          <p14:tracePt t="22889" x="1579563" y="3948113"/>
          <p14:tracePt t="22898" x="1619250" y="3938588"/>
          <p14:tracePt t="22900" x="1627188" y="3938588"/>
          <p14:tracePt t="22901" x="1635125" y="3938588"/>
          <p14:tracePt t="22903" x="1643063" y="3930650"/>
          <p14:tracePt t="22905" x="1651000" y="3930650"/>
          <p14:tracePt t="22907" x="1658938" y="3930650"/>
          <p14:tracePt t="22909" x="1666875" y="3930650"/>
          <p14:tracePt t="22911" x="1674813" y="3930650"/>
          <p14:tracePt t="22914" x="1682750" y="3930650"/>
          <p14:tracePt t="22916" x="1690688" y="3930650"/>
          <p14:tracePt t="22918" x="1698625" y="3930650"/>
          <p14:tracePt t="22919" x="1706563" y="3930650"/>
          <p14:tracePt t="22921" x="1714500" y="3930650"/>
          <p14:tracePt t="22923" x="1722438" y="3930650"/>
          <p14:tracePt t="22925" x="1730375" y="3930650"/>
          <p14:tracePt t="22930" x="1738313" y="3930650"/>
          <p14:tracePt t="22933" x="1746250" y="3930650"/>
          <p14:tracePt t="22934" x="1754188" y="3930650"/>
          <p14:tracePt t="22935" x="1762125" y="3930650"/>
          <p14:tracePt t="22937" x="1770063" y="3930650"/>
          <p14:tracePt t="22941" x="1785938" y="3930650"/>
          <p14:tracePt t="22946" x="1793875" y="3930650"/>
          <p14:tracePt t="22948" x="1801813" y="3922713"/>
          <p14:tracePt t="22950" x="1809750" y="3922713"/>
          <p14:tracePt t="22951" x="1817688" y="3922713"/>
          <p14:tracePt t="22953" x="1825625" y="3922713"/>
          <p14:tracePt t="22955" x="1833563" y="3922713"/>
          <p14:tracePt t="22960" x="1841500" y="3922713"/>
          <p14:tracePt t="22961" x="1849438" y="3922713"/>
          <p14:tracePt t="22963" x="1857375" y="3922713"/>
          <p14:tracePt t="22966" x="1865313" y="3922713"/>
          <p14:tracePt t="22967" x="1873250" y="3922713"/>
          <p14:tracePt t="22971" x="1881188" y="3922713"/>
          <p14:tracePt t="22973" x="1889125" y="3922713"/>
          <p14:tracePt t="22975" x="1897063" y="3922713"/>
          <p14:tracePt t="22977" x="1905000" y="3930650"/>
          <p14:tracePt t="22980" x="1912938" y="3930650"/>
          <p14:tracePt t="22982" x="1930400" y="3930650"/>
          <p14:tracePt t="22986" x="1946275" y="3930650"/>
          <p14:tracePt t="22987" x="1954213" y="3930650"/>
          <p14:tracePt t="22989" x="1962150" y="3938588"/>
          <p14:tracePt t="22991" x="1970088" y="3938588"/>
          <p14:tracePt t="22993" x="1978025" y="3938588"/>
          <p14:tracePt t="22995" x="1985963" y="3938588"/>
          <p14:tracePt t="22998" x="2001838" y="3948113"/>
          <p14:tracePt t="22999" x="2009775" y="3948113"/>
          <p14:tracePt t="23001" x="2025650" y="3948113"/>
          <p14:tracePt t="23003" x="2033588" y="3948113"/>
          <p14:tracePt t="23005" x="2041525" y="3948113"/>
          <p14:tracePt t="23007" x="2057400" y="3956050"/>
          <p14:tracePt t="23009" x="2065338" y="3956050"/>
          <p14:tracePt t="23011" x="2081213" y="3956050"/>
          <p14:tracePt t="23013" x="2089150" y="3963988"/>
          <p14:tracePt t="23016" x="2097088" y="3963988"/>
          <p14:tracePt t="23017" x="2105025" y="3963988"/>
          <p14:tracePt t="23020" x="2112963" y="3963988"/>
          <p14:tracePt t="23022" x="2128838" y="3963988"/>
          <p14:tracePt t="23023" x="2136775" y="3963988"/>
          <p14:tracePt t="23025" x="2144713" y="3971925"/>
          <p14:tracePt t="23027" x="2152650" y="3971925"/>
          <p14:tracePt t="23030" x="2160588" y="3971925"/>
          <p14:tracePt t="23034" x="2168525" y="3971925"/>
          <p14:tracePt t="23038" x="2176463" y="3971925"/>
          <p14:tracePt t="23039" x="2184400" y="3971925"/>
          <p14:tracePt t="23043" x="2192338" y="3971925"/>
          <p14:tracePt t="23046" x="2192338" y="3979863"/>
          <p14:tracePt t="23048" x="2200275" y="3979863"/>
          <p14:tracePt t="23051" x="2208213" y="3979863"/>
          <p14:tracePt t="23053" x="2216150" y="3979863"/>
          <p14:tracePt t="23055" x="2216150" y="3987800"/>
          <p14:tracePt t="23057" x="2224088" y="3987800"/>
          <p14:tracePt t="23059" x="2232025" y="3987800"/>
          <p14:tracePt t="23064" x="2239963" y="3987800"/>
          <p14:tracePt t="23066" x="2247900" y="3987800"/>
          <p14:tracePt t="23068" x="2255838" y="3987800"/>
          <p14:tracePt t="23069" x="2265363" y="3995738"/>
          <p14:tracePt t="23071" x="2273300" y="3995738"/>
          <p14:tracePt t="23073" x="2281238" y="3995738"/>
          <p14:tracePt t="23075" x="2289175" y="3995738"/>
          <p14:tracePt t="23077" x="2297113" y="4003675"/>
          <p14:tracePt t="23080" x="2305050" y="4003675"/>
          <p14:tracePt t="23082" x="2312988" y="4003675"/>
          <p14:tracePt t="23085" x="2320925" y="4003675"/>
          <p14:tracePt t="23086" x="2328863" y="4003675"/>
          <p14:tracePt t="23087" x="2336800" y="4011613"/>
          <p14:tracePt t="23090" x="2344738" y="4011613"/>
          <p14:tracePt t="23092" x="2352675" y="4011613"/>
          <p14:tracePt t="23094" x="2360613" y="4019550"/>
          <p14:tracePt t="23096" x="2368550" y="4019550"/>
          <p14:tracePt t="23098" x="2376488" y="4019550"/>
          <p14:tracePt t="23101" x="2400300" y="4027488"/>
          <p14:tracePt t="23104" x="2408238" y="4027488"/>
          <p14:tracePt t="23106" x="2416175" y="4035425"/>
          <p14:tracePt t="23107" x="2432050" y="4035425"/>
          <p14:tracePt t="23110" x="2439988" y="4035425"/>
          <p14:tracePt t="23112" x="2447925" y="4043363"/>
          <p14:tracePt t="23114" x="2463800" y="4043363"/>
          <p14:tracePt t="23117" x="2471738" y="4043363"/>
          <p14:tracePt t="23119" x="2495550" y="4051300"/>
          <p14:tracePt t="23121" x="2511425" y="4051300"/>
          <p14:tracePt t="23123" x="2527300" y="4059238"/>
          <p14:tracePt t="23125" x="2535238" y="4059238"/>
          <p14:tracePt t="23127" x="2551113" y="4067175"/>
          <p14:tracePt t="23130" x="2566988" y="4067175"/>
          <p14:tracePt t="23134" x="2590800" y="4075113"/>
          <p14:tracePt t="23135" x="2598738" y="4075113"/>
          <p14:tracePt t="23137" x="2616200" y="4083050"/>
          <p14:tracePt t="23139" x="2624138" y="4083050"/>
          <p14:tracePt t="23141" x="2632075" y="4083050"/>
          <p14:tracePt t="23143" x="2647950" y="4090988"/>
          <p14:tracePt t="23145" x="2655888" y="4090988"/>
          <p14:tracePt t="23148" x="2663825" y="4090988"/>
          <p14:tracePt t="23150" x="2671763" y="4098925"/>
          <p14:tracePt t="23153" x="2679700" y="4098925"/>
          <p14:tracePt t="23155" x="2687638" y="4106863"/>
          <p14:tracePt t="23157" x="2695575" y="4106863"/>
          <p14:tracePt t="23162" x="2703513" y="4106863"/>
          <p14:tracePt t="23163" x="2711450" y="4106863"/>
          <p14:tracePt t="23168" x="2719388" y="4114800"/>
          <p14:tracePt t="23171" x="2727325" y="4114800"/>
          <p14:tracePt t="23175" x="2735263" y="4114800"/>
          <p14:tracePt t="23180" x="2743200" y="4122738"/>
          <p14:tracePt t="23185" x="2751138" y="4122738"/>
          <p14:tracePt t="23189" x="2759075" y="4130675"/>
          <p14:tracePt t="23195" x="2767013" y="4130675"/>
          <p14:tracePt t="23197" x="2774950" y="4130675"/>
          <p14:tracePt t="23201" x="2782888" y="4138613"/>
          <p14:tracePt t="23206" x="2790825" y="4138613"/>
          <p14:tracePt t="23209" x="2798763" y="4138613"/>
          <p14:tracePt t="23211" x="2798763" y="4146550"/>
          <p14:tracePt t="23214" x="2806700" y="4146550"/>
          <p14:tracePt t="23226" x="2814638" y="4146550"/>
          <p14:tracePt t="23232" x="2814638" y="4154488"/>
          <p14:tracePt t="23237" x="2814638" y="4162425"/>
          <p14:tracePt t="23243" x="2814638" y="4170363"/>
          <p14:tracePt t="23248" x="2822575" y="4178300"/>
          <p14:tracePt t="23254" x="2822575" y="4186238"/>
          <p14:tracePt t="23258" x="2830513" y="4186238"/>
          <p14:tracePt t="23259" x="2830513" y="4194175"/>
          <p14:tracePt t="23263" x="2830513" y="4202113"/>
          <p14:tracePt t="23267" x="2830513" y="4210050"/>
          <p14:tracePt t="23272" x="2830513" y="4217988"/>
          <p14:tracePt t="23278" x="2830513" y="4225925"/>
          <p14:tracePt t="23283" x="2822575" y="4233863"/>
          <p14:tracePt t="23286" x="2822575" y="4241800"/>
          <p14:tracePt t="23288" x="2814638" y="4241800"/>
          <p14:tracePt t="23289" x="2806700" y="4249738"/>
          <p14:tracePt t="23293" x="2798763" y="4257675"/>
          <p14:tracePt t="23299" x="2782888" y="4265613"/>
          <p14:tracePt t="23301" x="2774950" y="4273550"/>
          <p14:tracePt t="23304" x="2767013" y="4273550"/>
          <p14:tracePt t="23305" x="2767013" y="4281488"/>
          <p14:tracePt t="23307" x="2751138" y="4291013"/>
          <p14:tracePt t="23311" x="2743200" y="4298950"/>
          <p14:tracePt t="23313" x="2735263" y="4298950"/>
          <p14:tracePt t="23316" x="2727325" y="4306888"/>
          <p14:tracePt t="23318" x="2719388" y="4306888"/>
          <p14:tracePt t="23319" x="2719388" y="4314825"/>
          <p14:tracePt t="23321" x="2711450" y="4314825"/>
          <p14:tracePt t="23323" x="2711450" y="4322763"/>
          <p14:tracePt t="23325" x="2703513" y="4322763"/>
          <p14:tracePt t="23327" x="2695575" y="4322763"/>
          <p14:tracePt t="23330" x="2695575" y="4330700"/>
          <p14:tracePt t="23333" x="2679700" y="4338638"/>
          <p14:tracePt t="23335" x="2679700" y="4346575"/>
          <p14:tracePt t="23337" x="2671763" y="4346575"/>
          <p14:tracePt t="23339" x="2663825" y="4354513"/>
          <p14:tracePt t="23341" x="2655888" y="4354513"/>
          <p14:tracePt t="23343" x="2655888" y="4362450"/>
          <p14:tracePt t="23345" x="2647950" y="4362450"/>
          <p14:tracePt t="23348" x="2640013" y="4370388"/>
          <p14:tracePt t="23350" x="2632075" y="4378325"/>
          <p14:tracePt t="23351" x="2624138" y="4378325"/>
          <p14:tracePt t="23353" x="2606675" y="4386263"/>
          <p14:tracePt t="23355" x="2598738" y="4394200"/>
          <p14:tracePt t="23357" x="2590800" y="4394200"/>
          <p14:tracePt t="23359" x="2574925" y="4394200"/>
          <p14:tracePt t="23361" x="2566988" y="4402138"/>
          <p14:tracePt t="23363" x="2551113" y="4402138"/>
          <p14:tracePt t="23366" x="2543175" y="4410075"/>
          <p14:tracePt t="23367" x="2527300" y="4410075"/>
          <p14:tracePt t="23369" x="2519363" y="4418013"/>
          <p14:tracePt t="23371" x="2503488" y="4418013"/>
          <p14:tracePt t="23373" x="2495550" y="4418013"/>
          <p14:tracePt t="23375" x="2479675" y="4425950"/>
          <p14:tracePt t="23377" x="2463800" y="4425950"/>
          <p14:tracePt t="23380" x="2447925" y="4425950"/>
          <p14:tracePt t="23383" x="2439988" y="4433888"/>
          <p14:tracePt t="23384" x="2424113" y="4433888"/>
          <p14:tracePt t="23385" x="2408238" y="4433888"/>
          <p14:tracePt t="23387" x="2392363" y="4433888"/>
          <p14:tracePt t="23389" x="2376488" y="4441825"/>
          <p14:tracePt t="23391" x="2368550" y="4441825"/>
          <p14:tracePt t="23393" x="2352675" y="4441825"/>
          <p14:tracePt t="23395" x="2336800" y="4441825"/>
          <p14:tracePt t="23398" x="2328863" y="4449763"/>
          <p14:tracePt t="23400" x="2312988" y="4449763"/>
          <p14:tracePt t="23401" x="2305050" y="4449763"/>
          <p14:tracePt t="23404" x="2297113" y="4449763"/>
          <p14:tracePt t="23405" x="2281238" y="4449763"/>
          <p14:tracePt t="23407" x="2273300" y="4449763"/>
          <p14:tracePt t="23409" x="2265363" y="4449763"/>
          <p14:tracePt t="23411" x="2255838" y="4449763"/>
          <p14:tracePt t="23413" x="2247900" y="4449763"/>
          <p14:tracePt t="23415" x="2239963" y="4449763"/>
          <p14:tracePt t="23417" x="2232025" y="4449763"/>
          <p14:tracePt t="23419" x="2224088" y="4449763"/>
          <p14:tracePt t="23421" x="2216150" y="4449763"/>
          <p14:tracePt t="23423" x="2208213" y="4449763"/>
          <p14:tracePt t="23425" x="2200275" y="4449763"/>
          <p14:tracePt t="23427" x="2192338" y="4449763"/>
          <p14:tracePt t="23429" x="2176463" y="4449763"/>
          <p14:tracePt t="23432" x="2168525" y="4449763"/>
          <p14:tracePt t="23433" x="2160588" y="4449763"/>
          <p14:tracePt t="23435" x="2144713" y="4449763"/>
          <p14:tracePt t="23437" x="2136775" y="4449763"/>
          <p14:tracePt t="23439" x="2128838" y="4449763"/>
          <p14:tracePt t="23441" x="2120900" y="4449763"/>
          <p14:tracePt t="23443" x="2105025" y="4449763"/>
          <p14:tracePt t="23445" x="2097088" y="4449763"/>
          <p14:tracePt t="23448" x="2089150" y="4449763"/>
          <p14:tracePt t="23449" x="2081213" y="4449763"/>
          <p14:tracePt t="23451" x="2073275" y="4449763"/>
          <p14:tracePt t="23453" x="2065338" y="4449763"/>
          <p14:tracePt t="23455" x="2057400" y="4449763"/>
          <p14:tracePt t="23457" x="2049463" y="4449763"/>
          <p14:tracePt t="23459" x="2041525" y="4449763"/>
          <p14:tracePt t="23461" x="2033588" y="4449763"/>
          <p14:tracePt t="23463" x="2025650" y="4449763"/>
          <p14:tracePt t="23466" x="2017713" y="4449763"/>
          <p14:tracePt t="23467" x="2009775" y="4449763"/>
          <p14:tracePt t="23471" x="2001838" y="4449763"/>
          <p14:tracePt t="23473" x="1993900" y="4449763"/>
          <p14:tracePt t="23478" x="1985963" y="4449763"/>
          <p14:tracePt t="23479" x="1978025" y="4449763"/>
          <p14:tracePt t="23482" x="1970088" y="4449763"/>
          <p14:tracePt t="23483" x="1962150" y="4457700"/>
          <p14:tracePt t="23487" x="1946275" y="4457700"/>
          <p14:tracePt t="23491" x="1938338" y="4457700"/>
          <p14:tracePt t="23493" x="1930400" y="4457700"/>
          <p14:tracePt t="23495" x="1922463" y="4457700"/>
          <p14:tracePt t="23498" x="1912938" y="4457700"/>
          <p14:tracePt t="23500" x="1905000" y="4457700"/>
          <p14:tracePt t="23501" x="1889125" y="4465638"/>
          <p14:tracePt t="23503" x="1881188" y="4465638"/>
          <p14:tracePt t="23505" x="1873250" y="4465638"/>
          <p14:tracePt t="23507" x="1865313" y="4465638"/>
          <p14:tracePt t="23509" x="1849438" y="4465638"/>
          <p14:tracePt t="23511" x="1841500" y="4465638"/>
          <p14:tracePt t="23514" x="1833563" y="4465638"/>
          <p14:tracePt t="23516" x="1825625" y="4465638"/>
          <p14:tracePt t="23518" x="1817688" y="4465638"/>
          <p14:tracePt t="23519" x="1801813" y="4465638"/>
          <p14:tracePt t="23521" x="1793875" y="4465638"/>
          <p14:tracePt t="23523" x="1785938" y="4465638"/>
          <p14:tracePt t="23525" x="1778000" y="4465638"/>
          <p14:tracePt t="23527" x="1762125" y="4465638"/>
          <p14:tracePt t="23529" x="1754188" y="4465638"/>
          <p14:tracePt t="23532" x="1746250" y="4465638"/>
          <p14:tracePt t="23533" x="1730375" y="4465638"/>
          <p14:tracePt t="23535" x="1722438" y="4465638"/>
          <p14:tracePt t="23537" x="1706563" y="4465638"/>
          <p14:tracePt t="23539" x="1698625" y="4465638"/>
          <p14:tracePt t="23541" x="1682750" y="4457700"/>
          <p14:tracePt t="23543" x="1674813" y="4457700"/>
          <p14:tracePt t="23545" x="1658938" y="4457700"/>
          <p14:tracePt t="23548" x="1651000" y="4457700"/>
          <p14:tracePt t="23549" x="1635125" y="4457700"/>
          <p14:tracePt t="23551" x="1627188" y="4457700"/>
          <p14:tracePt t="23553" x="1619250" y="4457700"/>
          <p14:tracePt t="23555" x="1603375" y="4457700"/>
          <p14:tracePt t="23557" x="1595438" y="4449763"/>
          <p14:tracePt t="23559" x="1587500" y="4449763"/>
          <p14:tracePt t="23561" x="1579563" y="4449763"/>
          <p14:tracePt t="23563" x="1571625" y="4449763"/>
          <p14:tracePt t="23566" x="1562100" y="4449763"/>
          <p14:tracePt t="23570" x="1554163" y="4449763"/>
          <p14:tracePt t="23573" x="1546225" y="4449763"/>
          <p14:tracePt t="23578" x="1538288" y="4449763"/>
          <p14:tracePt t="23583" x="1530350" y="4449763"/>
          <p14:tracePt t="23587" x="1530350" y="4441825"/>
          <p14:tracePt t="23589" x="1522413" y="4441825"/>
          <p14:tracePt t="23598" x="1514475" y="4441825"/>
          <p14:tracePt t="23604" x="1506538" y="4441825"/>
          <p14:tracePt t="23612" x="1498600" y="4441825"/>
          <p14:tracePt t="23616" x="1490663" y="4441825"/>
          <p14:tracePt t="23619" x="1482725" y="4441825"/>
          <p14:tracePt t="23623" x="1474788" y="4441825"/>
          <p14:tracePt t="23627" x="1466850" y="4441825"/>
          <p14:tracePt t="23632" x="1458913" y="4441825"/>
          <p14:tracePt t="23635" x="1450975" y="4441825"/>
          <p14:tracePt t="23637" x="1443038" y="4441825"/>
          <p14:tracePt t="23641" x="1435100" y="4441825"/>
          <p14:tracePt t="23647" x="1427163" y="4441825"/>
          <p14:tracePt t="23649" x="1419225" y="4433888"/>
          <p14:tracePt t="23651" x="1411288" y="4433888"/>
          <p14:tracePt t="23655" x="1403350" y="4433888"/>
          <p14:tracePt t="23660" x="1395413" y="4433888"/>
          <p14:tracePt t="23662" x="1387475" y="4425950"/>
          <p14:tracePt t="23666" x="1379538" y="4425950"/>
          <p14:tracePt t="23670" x="1371600" y="4425950"/>
          <p14:tracePt t="23676" x="1363663" y="4425950"/>
          <p14:tracePt t="23685" x="1355725" y="4425950"/>
          <p14:tracePt t="23733" x="1347788" y="4425950"/>
          <p14:tracePt t="23748" x="1339850" y="4425950"/>
          <p14:tracePt t="23752" x="1331913" y="4425950"/>
          <p14:tracePt t="23758" x="1323975" y="4425950"/>
          <p14:tracePt t="23764" x="1316038" y="4425950"/>
          <p14:tracePt t="23769" x="1308100" y="4425950"/>
          <p14:tracePt t="23776" x="1300163" y="4425950"/>
          <p14:tracePt t="23800" x="1292225" y="4425950"/>
          <p14:tracePt t="23826" x="1284288" y="4425950"/>
          <p14:tracePt t="23834" x="1276350" y="4425950"/>
          <p14:tracePt t="23837" x="1276350" y="4433888"/>
          <p14:tracePt t="23844" x="1268413" y="4433888"/>
          <p14:tracePt t="23854" x="1260475" y="4433888"/>
          <p14:tracePt t="23867" x="1252538" y="4433888"/>
          <p14:tracePt t="23954" x="1252538" y="4441825"/>
          <p14:tracePt t="23963" x="1244600" y="4441825"/>
          <p14:tracePt t="23980" x="1244600" y="4449763"/>
          <p14:tracePt t="23984" x="1236663" y="4449763"/>
          <p14:tracePt t="24060" x="1228725" y="4449763"/>
          <p14:tracePt t="24064" x="1228725" y="4457700"/>
          <p14:tracePt t="24070" x="1220788" y="4457700"/>
          <p14:tracePt t="24083" x="1220788" y="4465638"/>
          <p14:tracePt t="24092" x="1211263" y="4465638"/>
          <p14:tracePt t="24190" x="1220788" y="4465638"/>
          <p14:tracePt t="24192" x="1220788" y="4473575"/>
          <p14:tracePt t="24202" x="1228725" y="4473575"/>
          <p14:tracePt t="24220" x="1236663" y="4473575"/>
          <p14:tracePt t="24232" x="1236663" y="4481513"/>
          <p14:tracePt t="24234" x="1244600" y="4481513"/>
          <p14:tracePt t="24252" x="1252538" y="4481513"/>
          <p14:tracePt t="24354" x="1260475" y="4481513"/>
          <p14:tracePt t="24708" x="1268413" y="4481513"/>
          <p14:tracePt t="24720" x="1276350" y="4481513"/>
          <p14:tracePt t="24728" x="1284288" y="4481513"/>
          <p14:tracePt t="24736" x="1284288" y="4489450"/>
          <p14:tracePt t="24742" x="1292225" y="4489450"/>
          <p14:tracePt t="24753" x="1300163" y="4489450"/>
          <p14:tracePt t="24786" x="1308100" y="4489450"/>
          <p14:tracePt t="24798" x="1316038" y="4489450"/>
          <p14:tracePt t="24810" x="1323975" y="4489450"/>
          <p14:tracePt t="24822" x="1331913" y="4489450"/>
          <p14:tracePt t="24830" x="1339850" y="4489450"/>
          <p14:tracePt t="24840" x="1347788" y="4489450"/>
          <p14:tracePt t="24849" x="1355725" y="4489450"/>
          <p14:tracePt t="24856" x="1363663" y="4489450"/>
          <p14:tracePt t="24858" x="1363663" y="4497388"/>
          <p14:tracePt t="24859" x="1371600" y="4497388"/>
          <p14:tracePt t="24866" x="1379538" y="4497388"/>
          <p14:tracePt t="24874" x="1387475" y="4497388"/>
          <p14:tracePt t="24878" x="1395413" y="4497388"/>
          <p14:tracePt t="24886" x="1403350" y="4497388"/>
          <p14:tracePt t="24889" x="1411288" y="4497388"/>
          <p14:tracePt t="24902" x="1419225" y="4497388"/>
          <p14:tracePt t="24926" x="1427163" y="4497388"/>
          <p14:tracePt t="25150" x="1435100" y="4497388"/>
          <p14:tracePt t="25156" x="1443038" y="4497388"/>
          <p14:tracePt t="25158" x="1443038" y="4505325"/>
          <p14:tracePt t="25165" x="1450975" y="4505325"/>
          <p14:tracePt t="25170" x="1458913" y="4505325"/>
          <p14:tracePt t="25178" x="1466850" y="4505325"/>
          <p14:tracePt t="25188" x="1474788" y="4505325"/>
          <p14:tracePt t="25200" x="1482725" y="4505325"/>
          <p14:tracePt t="25546" x="1490663" y="4505325"/>
          <p14:tracePt t="25562" x="1498600" y="4505325"/>
          <p14:tracePt t="25572" x="1506538" y="4505325"/>
          <p14:tracePt t="25578" x="1514475" y="4505325"/>
          <p14:tracePt t="25590" x="1522413" y="4505325"/>
          <p14:tracePt t="25608" x="1530350" y="4505325"/>
          <p14:tracePt t="25618" x="1538288" y="4505325"/>
          <p14:tracePt t="25631" x="1546225" y="4505325"/>
          <p14:tracePt t="25638" x="1554163" y="4505325"/>
          <p14:tracePt t="25648" x="1562100" y="4505325"/>
          <p14:tracePt t="25654" x="1571625" y="4505325"/>
          <p14:tracePt t="25660" x="1579563" y="4505325"/>
          <p14:tracePt t="25666" x="1587500" y="4505325"/>
          <p14:tracePt t="25672" x="1595438" y="4505325"/>
          <p14:tracePt t="25677" x="1603375" y="4505325"/>
          <p14:tracePt t="25682" x="1611313" y="4505325"/>
          <p14:tracePt t="25690" x="1619250" y="4505325"/>
          <p14:tracePt t="25694" x="1627188" y="4505325"/>
          <p14:tracePt t="25698" x="1635125" y="4505325"/>
          <p14:tracePt t="25702" x="1643063" y="4505325"/>
          <p14:tracePt t="25706" x="1651000" y="4505325"/>
          <p14:tracePt t="25710" x="1658938" y="4505325"/>
          <p14:tracePt t="25712" x="1666875" y="4505325"/>
          <p14:tracePt t="25716" x="1674813" y="4505325"/>
          <p14:tracePt t="25720" x="1682750" y="4505325"/>
          <p14:tracePt t="25730" x="1690688" y="4505325"/>
          <p14:tracePt t="25850" x="1682750" y="4505325"/>
          <p14:tracePt t="25858" x="1674813" y="4505325"/>
          <p14:tracePt t="25916" x="1682750" y="4505325"/>
          <p14:tracePt t="25920" x="1690688" y="4505325"/>
          <p14:tracePt t="25923" x="1698625" y="4505325"/>
          <p14:tracePt t="25926" x="1706563" y="4505325"/>
          <p14:tracePt t="25928" x="1714500" y="4505325"/>
          <p14:tracePt t="25931" x="1730375" y="4505325"/>
          <p14:tracePt t="25933" x="1738313" y="4505325"/>
          <p14:tracePt t="25935" x="1754188" y="4505325"/>
          <p14:tracePt t="25937" x="1762125" y="4505325"/>
          <p14:tracePt t="25939" x="1778000" y="4505325"/>
          <p14:tracePt t="25941" x="1793875" y="4505325"/>
          <p14:tracePt t="25944" x="1801813" y="4505325"/>
          <p14:tracePt t="25946" x="1817688" y="4505325"/>
          <p14:tracePt t="25947" x="1833563" y="4505325"/>
          <p14:tracePt t="25949" x="1849438" y="4513263"/>
          <p14:tracePt t="25951" x="1865313" y="4513263"/>
          <p14:tracePt t="25953" x="1881188" y="4513263"/>
          <p14:tracePt t="25955" x="1897063" y="4513263"/>
          <p14:tracePt t="25957" x="1912938" y="4513263"/>
          <p14:tracePt t="25959" x="1930400" y="4513263"/>
          <p14:tracePt t="25962" x="1946275" y="4513263"/>
          <p14:tracePt t="25964" x="1970088" y="4513263"/>
          <p14:tracePt t="25965" x="1985963" y="4513263"/>
          <p14:tracePt t="25967" x="2001838" y="4513263"/>
          <p14:tracePt t="25969" x="2017713" y="4513263"/>
          <p14:tracePt t="25971" x="2033588" y="4513263"/>
          <p14:tracePt t="25973" x="2049463" y="4513263"/>
          <p14:tracePt t="25975" x="2065338" y="4513263"/>
          <p14:tracePt t="25977" x="2081213" y="4513263"/>
          <p14:tracePt t="25980" x="2097088" y="4513263"/>
          <p14:tracePt t="25981" x="2105025" y="4513263"/>
          <p14:tracePt t="25983" x="2112963" y="4513263"/>
          <p14:tracePt t="25985" x="2128838" y="4513263"/>
          <p14:tracePt t="25987" x="2136775" y="4513263"/>
          <p14:tracePt t="25989" x="2144713" y="4513263"/>
          <p14:tracePt t="25994" x="2152650" y="4513263"/>
          <p14:tracePt t="25996" x="2160588" y="4513263"/>
          <p14:tracePt t="26004" x="2168525" y="4513263"/>
          <p14:tracePt t="26334" x="2160588" y="4513263"/>
          <p14:tracePt t="26380" x="2152650" y="4513263"/>
          <p14:tracePt t="26424" x="2144713" y="4513263"/>
          <p14:tracePt t="26448" x="2136775" y="4513263"/>
          <p14:tracePt t="26548" x="2128838" y="4513263"/>
          <p14:tracePt t="26582" x="2120900" y="4513263"/>
          <p14:tracePt t="26708" x="2120900" y="4505325"/>
          <p14:tracePt t="26890" x="2128838" y="4505325"/>
          <p14:tracePt t="27140" x="2128838" y="4497388"/>
          <p14:tracePt t="27144" x="2136775" y="4497388"/>
          <p14:tracePt t="27170" x="2144713" y="4497388"/>
          <p14:tracePt t="27196" x="2152650" y="4497388"/>
          <p14:tracePt t="27199" x="2152650" y="4489450"/>
          <p14:tracePt t="27236" x="2160588" y="4489450"/>
          <p14:tracePt t="27241" x="2160588" y="4481513"/>
          <p14:tracePt t="27251" x="2168525" y="4481513"/>
          <p14:tracePt t="27256" x="2168525" y="4473575"/>
          <p14:tracePt t="27257" x="2176463" y="4473575"/>
          <p14:tracePt t="27264" x="2184400" y="4473575"/>
          <p14:tracePt t="27266" x="2184400" y="4465638"/>
          <p14:tracePt t="27269" x="2192338" y="4465638"/>
          <p14:tracePt t="27273" x="2200275" y="4457700"/>
          <p14:tracePt t="27282" x="2200275" y="4449763"/>
          <p14:tracePt t="27283" x="2208213" y="4449763"/>
          <p14:tracePt t="27292" x="2216150" y="4441825"/>
          <p14:tracePt t="27314" x="2224088" y="4441825"/>
          <p14:tracePt t="27318" x="2224088" y="4433888"/>
          <p14:tracePt t="27324" x="2232025" y="4433888"/>
          <p14:tracePt t="27328" x="2232025" y="4425950"/>
          <p14:tracePt t="27332" x="2239963" y="4425950"/>
          <p14:tracePt t="27336" x="2239963" y="4418013"/>
          <p14:tracePt t="27339" x="2247900" y="4418013"/>
          <p14:tracePt t="27341" x="2247900" y="4410075"/>
          <p14:tracePt t="27343" x="2255838" y="4410075"/>
          <p14:tracePt t="27348" x="2265363" y="4402138"/>
          <p14:tracePt t="27349" x="2273300" y="4402138"/>
          <p14:tracePt t="27351" x="2273300" y="4394200"/>
          <p14:tracePt t="27355" x="2281238" y="4394200"/>
          <p14:tracePt t="27358" x="2281238" y="4386263"/>
          <p14:tracePt t="27359" x="2289175" y="4386263"/>
          <p14:tracePt t="27362" x="2297113" y="4386263"/>
          <p14:tracePt t="27365" x="2305050" y="4378325"/>
          <p14:tracePt t="27369" x="2312988" y="4370388"/>
          <p14:tracePt t="27373" x="2320925" y="4370388"/>
          <p14:tracePt t="27376" x="2320925" y="4362450"/>
          <p14:tracePt t="27379" x="2328863" y="4362450"/>
          <p14:tracePt t="27380" x="2328863" y="4354513"/>
          <p14:tracePt t="27381" x="2336800" y="4354513"/>
          <p14:tracePt t="27383" x="2344738" y="4346575"/>
          <p14:tracePt t="27387" x="2352675" y="4338638"/>
          <p14:tracePt t="27392" x="2360613" y="4338638"/>
          <p14:tracePt t="27394" x="2368550" y="4330700"/>
          <p14:tracePt t="27397" x="2368550" y="4322763"/>
          <p14:tracePt t="27398" x="2376488" y="4322763"/>
          <p14:tracePt t="27401" x="2384425" y="4314825"/>
          <p14:tracePt t="27408" x="2392363" y="4306888"/>
          <p14:tracePt t="27412" x="2400300" y="4306888"/>
          <p14:tracePt t="27413" x="2400300" y="4298950"/>
          <p14:tracePt t="27417" x="2408238" y="4298950"/>
          <p14:tracePt t="27419" x="2408238" y="4291013"/>
          <p14:tracePt t="27423" x="2416175" y="4291013"/>
          <p14:tracePt t="27426" x="2416175" y="4281488"/>
          <p14:tracePt t="27432" x="2424113" y="4281488"/>
          <p14:tracePt t="27435" x="2424113" y="4273550"/>
          <p14:tracePt t="27439" x="2432050" y="4273550"/>
          <p14:tracePt t="27441" x="2432050" y="4265613"/>
          <p14:tracePt t="27449" x="2439988" y="4257675"/>
          <p14:tracePt t="27453" x="2439988" y="4249738"/>
          <p14:tracePt t="27455" x="2447925" y="4249738"/>
          <p14:tracePt t="27459" x="2447925" y="4241800"/>
          <p14:tracePt t="27462" x="2455863" y="4241800"/>
          <p14:tracePt t="27464" x="2455863" y="4233863"/>
          <p14:tracePt t="27465" x="2463800" y="4233863"/>
          <p14:tracePt t="27467" x="2463800" y="4225925"/>
          <p14:tracePt t="27469" x="2471738" y="4217988"/>
          <p14:tracePt t="27473" x="2479675" y="4210050"/>
          <p14:tracePt t="27476" x="2487613" y="4202113"/>
          <p14:tracePt t="27479" x="2487613" y="4194175"/>
          <p14:tracePt t="27480" x="2495550" y="4194175"/>
          <p14:tracePt t="27481" x="2495550" y="4186238"/>
          <p14:tracePt t="27483" x="2503488" y="4178300"/>
          <p14:tracePt t="27487" x="2511425" y="4170363"/>
          <p14:tracePt t="27489" x="2519363" y="4170363"/>
          <p14:tracePt t="27492" x="2519363" y="4162425"/>
          <p14:tracePt t="27494" x="2519363" y="4154488"/>
          <p14:tracePt t="27496" x="2527300" y="4146550"/>
          <p14:tracePt t="27497" x="2527300" y="4138613"/>
          <p14:tracePt t="27499" x="2535238" y="4138613"/>
          <p14:tracePt t="27501" x="2535238" y="4130675"/>
          <p14:tracePt t="27503" x="2543175" y="4122738"/>
          <p14:tracePt t="27507" x="2543175" y="4114800"/>
          <p14:tracePt t="27509" x="2543175" y="4106863"/>
          <p14:tracePt t="27514" x="2543175" y="4098925"/>
          <p14:tracePt t="27516" x="2543175" y="4090988"/>
          <p14:tracePt t="27520" x="2543175" y="4083050"/>
          <p14:tracePt t="27521" x="2543175" y="4075113"/>
          <p14:tracePt t="27523" x="2543175" y="4067175"/>
          <p14:tracePt t="27528" x="2543175" y="4059238"/>
          <p14:tracePt t="27532" x="2543175" y="4051300"/>
          <p14:tracePt t="27533" x="2543175" y="4043363"/>
          <p14:tracePt t="27535" x="2543175" y="4035425"/>
          <p14:tracePt t="27539" x="2543175" y="4027488"/>
          <p14:tracePt t="27544" x="2535238" y="4019550"/>
          <p14:tracePt t="27546" x="2535238" y="4011613"/>
          <p14:tracePt t="27550" x="2535238" y="4003675"/>
          <p14:tracePt t="27551" x="2527300" y="3995738"/>
          <p14:tracePt t="27553" x="2527300" y="3987800"/>
          <p14:tracePt t="27555" x="2519363" y="3979863"/>
          <p14:tracePt t="27557" x="2519363" y="3971925"/>
          <p14:tracePt t="27559" x="2511425" y="3963988"/>
          <p14:tracePt t="27562" x="2511425" y="3956050"/>
          <p14:tracePt t="27563" x="2503488" y="3956050"/>
          <p14:tracePt t="27565" x="2503488" y="3938588"/>
          <p14:tracePt t="27567" x="2495550" y="3938588"/>
          <p14:tracePt t="27569" x="2487613" y="3922713"/>
          <p14:tracePt t="27574" x="2479675" y="3906838"/>
          <p14:tracePt t="27576" x="2471738" y="3898900"/>
          <p14:tracePt t="27579" x="2463800" y="3883025"/>
          <p14:tracePt t="27581" x="2455863" y="3875088"/>
          <p14:tracePt t="27583" x="2447925" y="3867150"/>
          <p14:tracePt t="27585" x="2439988" y="3851275"/>
          <p14:tracePt t="27587" x="2439988" y="3843338"/>
          <p14:tracePt t="27589" x="2432050" y="3835400"/>
          <p14:tracePt t="27591" x="2424113" y="3819525"/>
          <p14:tracePt t="27594" x="2416175" y="3811588"/>
          <p14:tracePt t="27596" x="2408238" y="3795713"/>
          <p14:tracePt t="27598" x="2400300" y="3779838"/>
          <p14:tracePt t="27599" x="2392363" y="3771900"/>
          <p14:tracePt t="27601" x="2384425" y="3763963"/>
          <p14:tracePt t="27603" x="2376488" y="3748088"/>
          <p14:tracePt t="27605" x="2368550" y="3740150"/>
          <p14:tracePt t="27607" x="2360613" y="3724275"/>
          <p14:tracePt t="27609" x="2352675" y="3708400"/>
          <p14:tracePt t="27612" x="2344738" y="3700463"/>
          <p14:tracePt t="27614" x="2336800" y="3684588"/>
          <p14:tracePt t="27615" x="2328863" y="3676650"/>
          <p14:tracePt t="27617" x="2320925" y="3660775"/>
          <p14:tracePt t="27619" x="2312988" y="3652838"/>
          <p14:tracePt t="27621" x="2305050" y="3636963"/>
          <p14:tracePt t="27623" x="2297113" y="3629025"/>
          <p14:tracePt t="27625" x="2297113" y="3613150"/>
          <p14:tracePt t="27628" x="2289175" y="3605213"/>
          <p14:tracePt t="27631" x="2281238" y="3595688"/>
          <p14:tracePt t="27632" x="2273300" y="3579813"/>
          <p14:tracePt t="27633" x="2265363" y="3571875"/>
          <p14:tracePt t="27635" x="2255838" y="3563938"/>
          <p14:tracePt t="27637" x="2247900" y="3548063"/>
          <p14:tracePt t="27639" x="2247900" y="3540125"/>
          <p14:tracePt t="27641" x="2239963" y="3532188"/>
          <p14:tracePt t="27644" x="2232025" y="3524250"/>
          <p14:tracePt t="27645" x="2224088" y="3508375"/>
          <p14:tracePt t="27647" x="2216150" y="3500438"/>
          <p14:tracePt t="27649" x="2216150" y="3492500"/>
          <p14:tracePt t="27651" x="2208213" y="3484563"/>
          <p14:tracePt t="27653" x="2200275" y="3476625"/>
          <p14:tracePt t="27655" x="2192338" y="3468688"/>
          <p14:tracePt t="27657" x="2192338" y="3460750"/>
          <p14:tracePt t="27659" x="2184400" y="3452813"/>
          <p14:tracePt t="27662" x="2176463" y="3444875"/>
          <p14:tracePt t="27664" x="2176463" y="3436938"/>
          <p14:tracePt t="27665" x="2168525" y="3429000"/>
          <p14:tracePt t="27667" x="2160588" y="3421063"/>
          <p14:tracePt t="27671" x="2152650" y="3413125"/>
          <p14:tracePt t="27673" x="2152650" y="3405188"/>
          <p14:tracePt t="27676" x="2144713" y="3397250"/>
          <p14:tracePt t="27679" x="2136775" y="3389313"/>
          <p14:tracePt t="27681" x="2128838" y="3381375"/>
          <p14:tracePt t="27683" x="2128838" y="3373438"/>
          <p14:tracePt t="27685" x="2120900" y="3373438"/>
          <p14:tracePt t="27687" x="2120900" y="3365500"/>
          <p14:tracePt t="27689" x="2112963" y="3365500"/>
          <p14:tracePt t="27691" x="2105025" y="3357563"/>
          <p14:tracePt t="27697" x="2097088" y="3349625"/>
          <p14:tracePt t="27699" x="2089150" y="3341688"/>
          <p14:tracePt t="27704" x="2081213" y="3333750"/>
          <p14:tracePt t="27708" x="2081213" y="3325813"/>
          <p14:tracePt t="27710" x="2073275" y="3325813"/>
          <p14:tracePt t="27712" x="2065338" y="3317875"/>
          <p14:tracePt t="27716" x="2057400" y="3317875"/>
          <p14:tracePt t="27717" x="2057400" y="3309938"/>
          <p14:tracePt t="27719" x="2049463" y="3309938"/>
          <p14:tracePt t="27721" x="2049463" y="3302000"/>
          <p14:tracePt t="27723" x="2041525" y="3294063"/>
          <p14:tracePt t="27725" x="2033588" y="3294063"/>
          <p14:tracePt t="27729" x="2025650" y="3286125"/>
          <p14:tracePt t="27732" x="2025650" y="3278188"/>
          <p14:tracePt t="27734" x="2017713" y="3278188"/>
          <p14:tracePt t="27735" x="2017713" y="3270250"/>
          <p14:tracePt t="27737" x="2009775" y="3270250"/>
          <p14:tracePt t="27739" x="2009775" y="3262313"/>
          <p14:tracePt t="27741" x="2001838" y="3262313"/>
          <p14:tracePt t="27743" x="2001838" y="3252788"/>
          <p14:tracePt t="27746" x="1993900" y="3252788"/>
          <p14:tracePt t="27747" x="1985963" y="3244850"/>
          <p14:tracePt t="27751" x="1978025" y="3236913"/>
          <p14:tracePt t="27753" x="1970088" y="3236913"/>
          <p14:tracePt t="27755" x="1962150" y="3228975"/>
          <p14:tracePt t="27757" x="1962150" y="3221038"/>
          <p14:tracePt t="27759" x="1954213" y="3221038"/>
          <p14:tracePt t="27762" x="1946275" y="3213100"/>
          <p14:tracePt t="27763" x="1938338" y="3213100"/>
          <p14:tracePt t="27765" x="1938338" y="3205163"/>
          <p14:tracePt t="27767" x="1930400" y="3197225"/>
          <p14:tracePt t="27769" x="1922463" y="3189288"/>
          <p14:tracePt t="27771" x="1912938" y="3189288"/>
          <p14:tracePt t="27773" x="1905000" y="3181350"/>
          <p14:tracePt t="27775" x="1897063" y="3173413"/>
          <p14:tracePt t="27779" x="1889125" y="3165475"/>
          <p14:tracePt t="27779" x="1881188" y="3165475"/>
          <p14:tracePt t="27781" x="1873250" y="3157538"/>
          <p14:tracePt t="27783" x="1865313" y="3149600"/>
          <p14:tracePt t="27785" x="1857375" y="3149600"/>
          <p14:tracePt t="27787" x="1849438" y="3141663"/>
          <p14:tracePt t="27789" x="1841500" y="3133725"/>
          <p14:tracePt t="27791" x="1833563" y="3133725"/>
          <p14:tracePt t="27794" x="1833563" y="3125788"/>
          <p14:tracePt t="27796" x="1825625" y="3117850"/>
          <p14:tracePt t="27798" x="1817688" y="3117850"/>
          <p14:tracePt t="27799" x="1809750" y="3109913"/>
          <p14:tracePt t="27801" x="1801813" y="3109913"/>
          <p14:tracePt t="27803" x="1801813" y="3101975"/>
          <p14:tracePt t="27808" x="1793875" y="3094038"/>
          <p14:tracePt t="27813" x="1785938" y="3086100"/>
          <p14:tracePt t="27815" x="1778000" y="3086100"/>
          <p14:tracePt t="27817" x="1778000" y="3078163"/>
          <p14:tracePt t="27821" x="1770063" y="3078163"/>
          <p14:tracePt t="27825" x="1770063" y="3070225"/>
          <p14:tracePt t="27829" x="1762125" y="3070225"/>
          <p14:tracePt t="27834" x="1762125" y="3062288"/>
          <p14:tracePt t="27836" x="1754188" y="3062288"/>
          <p14:tracePt t="27839" x="1746250" y="3062288"/>
          <p14:tracePt t="27845" x="1746250" y="3054350"/>
          <p14:tracePt t="27848" x="1738313" y="3054350"/>
          <p14:tracePt t="27852" x="1738313" y="3046413"/>
          <p14:tracePt t="27853" x="1730375" y="3046413"/>
          <p14:tracePt t="27862" x="1722438" y="3038475"/>
          <p14:tracePt t="27868" x="1714500" y="3038475"/>
          <p14:tracePt t="27869" x="1706563" y="3030538"/>
          <p14:tracePt t="27873" x="1698625" y="3030538"/>
          <p14:tracePt t="27875" x="1698625" y="3022600"/>
          <p14:tracePt t="27878" x="1690688" y="3022600"/>
          <p14:tracePt t="27881" x="1682750" y="3014663"/>
          <p14:tracePt t="27883" x="1674813" y="3014663"/>
          <p14:tracePt t="27885" x="1674813" y="3006725"/>
          <p14:tracePt t="27887" x="1666875" y="3006725"/>
          <p14:tracePt t="27889" x="1658938" y="3006725"/>
          <p14:tracePt t="27892" x="1658938" y="2998788"/>
          <p14:tracePt t="27894" x="1651000" y="2998788"/>
          <p14:tracePt t="27895" x="1643063" y="2990850"/>
          <p14:tracePt t="27897" x="1635125" y="2990850"/>
          <p14:tracePt t="27902" x="1627188" y="2982913"/>
          <p14:tracePt t="27903" x="1619250" y="2982913"/>
          <p14:tracePt t="27905" x="1619250" y="2974975"/>
          <p14:tracePt t="27907" x="1611313" y="2974975"/>
          <p14:tracePt t="27912" x="1603375" y="2974975"/>
          <p14:tracePt t="27913" x="1603375" y="2967038"/>
          <p14:tracePt t="27917" x="1595438" y="2967038"/>
          <p14:tracePt t="27921" x="1587500" y="2959100"/>
          <p14:tracePt t="27928" x="1579563" y="2959100"/>
          <p14:tracePt t="27932" x="1579563" y="2951163"/>
          <p14:tracePt t="27937" x="1571625" y="2951163"/>
          <p14:tracePt t="27943" x="1562100" y="2951163"/>
          <p14:tracePt t="27946" x="1562100" y="2943225"/>
          <p14:tracePt t="27949" x="1554163" y="2943225"/>
          <p14:tracePt t="27954" x="1546225" y="2943225"/>
          <p14:tracePt t="27958" x="1546225" y="2935288"/>
          <p14:tracePt t="27964" x="1538288" y="2935288"/>
          <p14:tracePt t="27967" x="1538288" y="2927350"/>
          <p14:tracePt t="27969" x="1530350" y="2927350"/>
          <p14:tracePt t="27974" x="1522413" y="2927350"/>
          <p14:tracePt t="27978" x="1522413" y="2919413"/>
          <p14:tracePt t="27980" x="1514475" y="2919413"/>
          <p14:tracePt t="27985" x="1506538" y="2919413"/>
          <p14:tracePt t="27996" x="1498600" y="2909888"/>
          <p14:tracePt t="28004" x="1490663" y="2909888"/>
          <p14:tracePt t="28016" x="1490663" y="2901950"/>
          <p14:tracePt t="28020" x="1482725" y="2901950"/>
          <p14:tracePt t="28030" x="1474788" y="2901950"/>
          <p14:tracePt t="28046" x="1466850" y="2901950"/>
          <p14:tracePt t="28078" x="1466850" y="2894013"/>
          <p14:tracePt t="28082" x="1458913" y="2894013"/>
          <p14:tracePt t="28098" x="1450975" y="2886075"/>
          <p14:tracePt t="28104" x="1443038" y="2886075"/>
          <p14:tracePt t="28112" x="1435100" y="2886075"/>
          <p14:tracePt t="28114" x="1435100" y="2878138"/>
          <p14:tracePt t="28122" x="1427163" y="2878138"/>
          <p14:tracePt t="28130" x="1419225" y="2870200"/>
          <p14:tracePt t="28144" x="1411288" y="2862263"/>
          <p14:tracePt t="28161" x="1403350" y="2862263"/>
          <p14:tracePt t="28176" x="1395413" y="2862263"/>
          <p14:tracePt t="28188" x="1387475" y="2862263"/>
          <p14:tracePt t="28194" x="1387475" y="2854325"/>
          <p14:tracePt t="28201" x="1379538" y="2854325"/>
          <p14:tracePt t="28210" x="1371600" y="2854325"/>
          <p14:tracePt t="28220" x="1371600" y="2846388"/>
          <p14:tracePt t="28258" x="1363663" y="2846388"/>
          <p14:tracePt t="28284" x="1355725" y="2846388"/>
          <p14:tracePt t="28308" x="1347788" y="2846388"/>
          <p14:tracePt t="28402" x="1339850" y="2846388"/>
          <p14:tracePt t="28414" x="1331913" y="2846388"/>
          <p14:tracePt t="28417" x="1331913" y="2838450"/>
          <p14:tracePt t="28426" x="1323975" y="2838450"/>
          <p14:tracePt t="28434" x="1316038" y="2838450"/>
          <p14:tracePt t="28448" x="1308100" y="2838450"/>
          <p14:tracePt t="28456" x="1308100" y="2830513"/>
          <p14:tracePt t="28460" x="1300163" y="2830513"/>
          <p14:tracePt t="28474" x="1292225" y="2830513"/>
          <p14:tracePt t="28486" x="1284288" y="2830513"/>
          <p14:tracePt t="28498" x="1276350" y="2830513"/>
          <p14:tracePt t="28526" x="1268413" y="2830513"/>
          <p14:tracePt t="28544" x="1260475" y="2830513"/>
          <p14:tracePt t="28556" x="1252538" y="2830513"/>
          <p14:tracePt t="28558" x="1252538" y="2822575"/>
          <p14:tracePt t="28562" x="1244600" y="2822575"/>
          <p14:tracePt t="28566" x="1236663" y="2822575"/>
          <p14:tracePt t="28569" x="1228725" y="2814638"/>
          <p14:tracePt t="28571" x="1220788" y="2814638"/>
          <p14:tracePt t="28576" x="1211263" y="2814638"/>
          <p14:tracePt t="28578" x="1203325" y="2814638"/>
          <p14:tracePt t="28579" x="1195388" y="2806700"/>
          <p14:tracePt t="28581" x="1187450" y="2806700"/>
          <p14:tracePt t="28585" x="1179513" y="2806700"/>
          <p14:tracePt t="28587" x="1171575" y="2806700"/>
          <p14:tracePt t="28592" x="1163638" y="2806700"/>
          <p14:tracePt t="28594" x="1155700" y="2798763"/>
          <p14:tracePt t="28598" x="1147763" y="2798763"/>
          <p14:tracePt t="28602" x="1139825" y="2798763"/>
          <p14:tracePt t="28608" x="1131888" y="2798763"/>
          <p14:tracePt t="28616" x="1123950" y="2798763"/>
          <p14:tracePt t="28632" x="1123950" y="2790825"/>
          <p14:tracePt t="28712" x="1131888" y="2790825"/>
          <p14:tracePt t="28716" x="1139825" y="2790825"/>
          <p14:tracePt t="28720" x="1147763" y="2790825"/>
          <p14:tracePt t="28721" x="1147763" y="2798763"/>
          <p14:tracePt t="28724" x="1155700" y="2798763"/>
          <p14:tracePt t="28725" x="1163638" y="2798763"/>
          <p14:tracePt t="28728" x="1171575" y="2798763"/>
          <p14:tracePt t="28729" x="1179513" y="2798763"/>
          <p14:tracePt t="28731" x="1187450" y="2798763"/>
          <p14:tracePt t="28733" x="1195388" y="2798763"/>
          <p14:tracePt t="28735" x="1203325" y="2806700"/>
          <p14:tracePt t="28737" x="1211263" y="2806700"/>
          <p14:tracePt t="28739" x="1220788" y="2806700"/>
          <p14:tracePt t="28741" x="1228725" y="2806700"/>
          <p14:tracePt t="28744" x="1236663" y="2814638"/>
          <p14:tracePt t="28745" x="1244600" y="2814638"/>
          <p14:tracePt t="28747" x="1252538" y="2814638"/>
          <p14:tracePt t="28751" x="1260475" y="2814638"/>
          <p14:tracePt t="28753" x="1268413" y="2814638"/>
          <p14:tracePt t="28756" x="1276350" y="2814638"/>
          <p14:tracePt t="28758" x="1284288" y="2814638"/>
          <p14:tracePt t="28761" x="1292225" y="2822575"/>
          <p14:tracePt t="28762" x="1300163" y="2822575"/>
          <p14:tracePt t="28763" x="1308100" y="2822575"/>
          <p14:tracePt t="28765" x="1316038" y="2822575"/>
          <p14:tracePt t="28767" x="1323975" y="2822575"/>
          <p14:tracePt t="28769" x="1331913" y="2822575"/>
          <p14:tracePt t="28771" x="1339850" y="2822575"/>
          <p14:tracePt t="28773" x="1347788" y="2830513"/>
          <p14:tracePt t="28775" x="1355725" y="2830513"/>
          <p14:tracePt t="28778" x="1363663" y="2830513"/>
          <p14:tracePt t="28779" x="1379538" y="2830513"/>
          <p14:tracePt t="28781" x="1387475" y="2838450"/>
          <p14:tracePt t="28783" x="1395413" y="2838450"/>
          <p14:tracePt t="28785" x="1403350" y="2838450"/>
          <p14:tracePt t="28787" x="1411288" y="2838450"/>
          <p14:tracePt t="28789" x="1427163" y="2838450"/>
          <p14:tracePt t="28791" x="1435100" y="2846388"/>
          <p14:tracePt t="28794" x="1443038" y="2846388"/>
          <p14:tracePt t="28795" x="1450975" y="2846388"/>
          <p14:tracePt t="28797" x="1466850" y="2846388"/>
          <p14:tracePt t="28799" x="1474788" y="2854325"/>
          <p14:tracePt t="28801" x="1482725" y="2854325"/>
          <p14:tracePt t="28803" x="1490663" y="2854325"/>
          <p14:tracePt t="28805" x="1498600" y="2854325"/>
          <p14:tracePt t="28808" x="1506538" y="2854325"/>
          <p14:tracePt t="28810" x="1514475" y="2862263"/>
          <p14:tracePt t="28811" x="1522413" y="2862263"/>
          <p14:tracePt t="28815" x="1530350" y="2870200"/>
          <p14:tracePt t="28818" x="1538288" y="2870200"/>
          <p14:tracePt t="28821" x="1546225" y="2870200"/>
          <p14:tracePt t="28826" x="1554163" y="2870200"/>
          <p14:tracePt t="28829" x="1562100" y="2878138"/>
          <p14:tracePt t="28833" x="1571625" y="2878138"/>
          <p14:tracePt t="28837" x="1571625" y="2886075"/>
          <p14:tracePt t="28839" x="1579563" y="2886075"/>
          <p14:tracePt t="28846" x="1587500" y="2886075"/>
          <p14:tracePt t="28900" x="1579563" y="2886075"/>
          <p14:tracePt t="28908" x="1571625" y="2886075"/>
          <p14:tracePt t="28910" x="1562100" y="2886075"/>
          <p14:tracePt t="28915" x="1546225" y="2886075"/>
          <p14:tracePt t="28917" x="1538288" y="2894013"/>
          <p14:tracePt t="28919" x="1522413" y="2894013"/>
          <p14:tracePt t="28921" x="1514475" y="2894013"/>
          <p14:tracePt t="28923" x="1506538" y="2894013"/>
          <p14:tracePt t="28926" x="1490663" y="2894013"/>
          <p14:tracePt t="28927" x="1474788" y="2894013"/>
          <p14:tracePt t="28929" x="1466850" y="2894013"/>
          <p14:tracePt t="28931" x="1450975" y="2894013"/>
          <p14:tracePt t="28933" x="1435100" y="2894013"/>
          <p14:tracePt t="28935" x="1419225" y="2894013"/>
          <p14:tracePt t="28937" x="1403350" y="2894013"/>
          <p14:tracePt t="28939" x="1387475" y="2894013"/>
          <p14:tracePt t="28941" x="1371600" y="2894013"/>
          <p14:tracePt t="28944" x="1363663" y="2894013"/>
          <p14:tracePt t="28945" x="1347788" y="2894013"/>
          <p14:tracePt t="28947" x="1331913" y="2894013"/>
          <p14:tracePt t="28949" x="1316038" y="2894013"/>
          <p14:tracePt t="28951" x="1300163" y="2894013"/>
          <p14:tracePt t="28953" x="1284288" y="2894013"/>
          <p14:tracePt t="28955" x="1268413" y="2894013"/>
          <p14:tracePt t="28957" x="1260475" y="2894013"/>
          <p14:tracePt t="28960" x="1244600" y="2894013"/>
          <p14:tracePt t="28961" x="1228725" y="2894013"/>
          <p14:tracePt t="28963" x="1220788" y="2894013"/>
          <p14:tracePt t="28965" x="1203325" y="2894013"/>
          <p14:tracePt t="28967" x="1187450" y="2894013"/>
          <p14:tracePt t="28969" x="1179513" y="2894013"/>
          <p14:tracePt t="28971" x="1171575" y="2894013"/>
          <p14:tracePt t="28973" x="1155700" y="2894013"/>
          <p14:tracePt t="28975" x="1147763" y="2894013"/>
          <p14:tracePt t="28977" x="1139825" y="2894013"/>
          <p14:tracePt t="28979" x="1131888" y="2894013"/>
          <p14:tracePt t="28981" x="1116013" y="2894013"/>
          <p14:tracePt t="28986" x="1100138" y="2886075"/>
          <p14:tracePt t="28990" x="1092200" y="2886075"/>
          <p14:tracePt t="28992" x="1084263" y="2886075"/>
          <p14:tracePt t="28996" x="1076325" y="2886075"/>
          <p14:tracePt t="29000" x="1068388" y="2886075"/>
          <p14:tracePt t="29008" x="1060450" y="2886075"/>
          <p14:tracePt t="29068" x="1068388" y="2886075"/>
          <p14:tracePt t="29078" x="1076325" y="2886075"/>
          <p14:tracePt t="29079" x="1084263" y="2886075"/>
          <p14:tracePt t="29082" x="1092200" y="2886075"/>
          <p14:tracePt t="29084" x="1100138" y="2886075"/>
          <p14:tracePt t="29085" x="1108075" y="2886075"/>
          <p14:tracePt t="29087" x="1123950" y="2886075"/>
          <p14:tracePt t="29089" x="1131888" y="2886075"/>
          <p14:tracePt t="29091" x="1147763" y="2886075"/>
          <p14:tracePt t="29093" x="1163638" y="2894013"/>
          <p14:tracePt t="29096" x="1179513" y="2894013"/>
          <p14:tracePt t="29097" x="1203325" y="2894013"/>
          <p14:tracePt t="29099" x="1220788" y="2894013"/>
          <p14:tracePt t="29101" x="1244600" y="2894013"/>
          <p14:tracePt t="29103" x="1268413" y="2901950"/>
          <p14:tracePt t="29105" x="1284288" y="2901950"/>
          <p14:tracePt t="29108" x="1308100" y="2901950"/>
          <p14:tracePt t="29110" x="1331913" y="2909888"/>
          <p14:tracePt t="29112" x="1355725" y="2909888"/>
          <p14:tracePt t="29113" x="1379538" y="2909888"/>
          <p14:tracePt t="29115" x="1411288" y="2919413"/>
          <p14:tracePt t="29118" x="1435100" y="2927350"/>
          <p14:tracePt t="29119" x="1466850" y="2927350"/>
          <p14:tracePt t="29121" x="1490663" y="2927350"/>
          <p14:tracePt t="29123" x="1522413" y="2935288"/>
          <p14:tracePt t="29126" x="1546225" y="2943225"/>
          <p14:tracePt t="29128" x="1579563" y="2943225"/>
          <p14:tracePt t="29129" x="1603375" y="2951163"/>
          <p14:tracePt t="29131" x="1635125" y="2951163"/>
          <p14:tracePt t="29133" x="1658938" y="2959100"/>
          <p14:tracePt t="29135" x="1682750" y="2959100"/>
          <p14:tracePt t="29137" x="1706563" y="2959100"/>
          <p14:tracePt t="29139" x="1730375" y="2967038"/>
          <p14:tracePt t="29141" x="1746250" y="2967038"/>
          <p14:tracePt t="29144" x="1770063" y="2974975"/>
          <p14:tracePt t="29145" x="1785938" y="2974975"/>
          <p14:tracePt t="29147" x="1809750" y="2982913"/>
          <p14:tracePt t="29149" x="1825625" y="2982913"/>
          <p14:tracePt t="29151" x="1841500" y="2982913"/>
          <p14:tracePt t="29153" x="1857375" y="2990850"/>
          <p14:tracePt t="29155" x="1865313" y="2990850"/>
          <p14:tracePt t="29158" x="1873250" y="2990850"/>
          <p14:tracePt t="29160" x="1881188" y="2998788"/>
          <p14:tracePt t="29165" x="1889125" y="2998788"/>
          <p14:tracePt t="29188" x="1881188" y="2998788"/>
          <p14:tracePt t="29193" x="1873250" y="2998788"/>
          <p14:tracePt t="29196" x="1865313" y="2998788"/>
          <p14:tracePt t="29199" x="1849438" y="2998788"/>
          <p14:tracePt t="29201" x="1841500" y="2998788"/>
          <p14:tracePt t="29203" x="1833563" y="2998788"/>
          <p14:tracePt t="29205" x="1825625" y="2998788"/>
          <p14:tracePt t="29207" x="1817688" y="2998788"/>
          <p14:tracePt t="29210" x="1801813" y="2998788"/>
          <p14:tracePt t="29211" x="1793875" y="2998788"/>
          <p14:tracePt t="29213" x="1778000" y="2998788"/>
          <p14:tracePt t="29215" x="1762125" y="2998788"/>
          <p14:tracePt t="29217" x="1754188" y="2998788"/>
          <p14:tracePt t="29219" x="1738313" y="2998788"/>
          <p14:tracePt t="29221" x="1722438" y="2998788"/>
          <p14:tracePt t="29223" x="1714500" y="2998788"/>
          <p14:tracePt t="29226" x="1698625" y="2998788"/>
          <p14:tracePt t="29227" x="1682750" y="2998788"/>
          <p14:tracePt t="29229" x="1666875" y="2998788"/>
          <p14:tracePt t="29231" x="1651000" y="2998788"/>
          <p14:tracePt t="29233" x="1635125" y="2998788"/>
          <p14:tracePt t="29235" x="1619250" y="2998788"/>
          <p14:tracePt t="29237" x="1603375" y="2998788"/>
          <p14:tracePt t="29239" x="1587500" y="2998788"/>
          <p14:tracePt t="29241" x="1571625" y="2998788"/>
          <p14:tracePt t="29244" x="1554163" y="2998788"/>
          <p14:tracePt t="29245" x="1530350" y="2998788"/>
          <p14:tracePt t="29247" x="1514475" y="2998788"/>
          <p14:tracePt t="29249" x="1490663" y="2998788"/>
          <p14:tracePt t="29251" x="1474788" y="2990850"/>
          <p14:tracePt t="29253" x="1450975" y="2990850"/>
          <p14:tracePt t="29255" x="1427163" y="2990850"/>
          <p14:tracePt t="29257" x="1403350" y="2990850"/>
          <p14:tracePt t="29260" x="1379538" y="2990850"/>
          <p14:tracePt t="29261" x="1363663" y="2990850"/>
          <p14:tracePt t="29263" x="1339850" y="2982913"/>
          <p14:tracePt t="29265" x="1316038" y="2982913"/>
          <p14:tracePt t="29267" x="1292225" y="2982913"/>
          <p14:tracePt t="29269" x="1268413" y="2974975"/>
          <p14:tracePt t="29271" x="1244600" y="2974975"/>
          <p14:tracePt t="29274" x="1220788" y="2974975"/>
          <p14:tracePt t="29276" x="1195388" y="2974975"/>
          <p14:tracePt t="29278" x="1171575" y="2967038"/>
          <p14:tracePt t="29279" x="1147763" y="2967038"/>
          <p14:tracePt t="29281" x="1131888" y="2967038"/>
          <p14:tracePt t="29283" x="1108075" y="2967038"/>
          <p14:tracePt t="29285" x="1092200" y="2959100"/>
          <p14:tracePt t="29287" x="1076325" y="2959100"/>
          <p14:tracePt t="29289" x="1052513" y="2959100"/>
          <p14:tracePt t="29292" x="1036638" y="2959100"/>
          <p14:tracePt t="29293" x="1020763" y="2951163"/>
          <p14:tracePt t="29295" x="1004888" y="2951163"/>
          <p14:tracePt t="29297" x="989013" y="2951163"/>
          <p14:tracePt t="29299" x="981075" y="2951163"/>
          <p14:tracePt t="29301" x="965200" y="2951163"/>
          <p14:tracePt t="29303" x="957263" y="2951163"/>
          <p14:tracePt t="29305" x="941388" y="2943225"/>
          <p14:tracePt t="29307" x="933450" y="2943225"/>
          <p14:tracePt t="29312" x="925513" y="2943225"/>
          <p14:tracePt t="29313" x="917575" y="2943225"/>
          <p14:tracePt t="29358" x="925513" y="2943225"/>
          <p14:tracePt t="29364" x="933450" y="2943225"/>
          <p14:tracePt t="29368" x="941388" y="2943225"/>
          <p14:tracePt t="29369" x="949325" y="2943225"/>
          <p14:tracePt t="29374" x="965200" y="2943225"/>
          <p14:tracePt t="29376" x="973138" y="2943225"/>
          <p14:tracePt t="29377" x="981075" y="2951163"/>
          <p14:tracePt t="29379" x="996950" y="2951163"/>
          <p14:tracePt t="29381" x="1012825" y="2959100"/>
          <p14:tracePt t="29383" x="1020763" y="2959100"/>
          <p14:tracePt t="29385" x="1036638" y="2959100"/>
          <p14:tracePt t="29387" x="1052513" y="2959100"/>
          <p14:tracePt t="29389" x="1068388" y="2967038"/>
          <p14:tracePt t="29391" x="1084263" y="2967038"/>
          <p14:tracePt t="29394" x="1108075" y="2967038"/>
          <p14:tracePt t="29395" x="1123950" y="2967038"/>
          <p14:tracePt t="29397" x="1147763" y="2974975"/>
          <p14:tracePt t="29399" x="1163638" y="2974975"/>
          <p14:tracePt t="29401" x="1187450" y="2982913"/>
          <p14:tracePt t="29403" x="1211263" y="2982913"/>
          <p14:tracePt t="29405" x="1236663" y="2982913"/>
          <p14:tracePt t="29407" x="1260475" y="2990850"/>
          <p14:tracePt t="29411" x="1308100" y="2998788"/>
          <p14:tracePt t="29413" x="1331913" y="2998788"/>
          <p14:tracePt t="29415" x="1355725" y="2998788"/>
          <p14:tracePt t="29417" x="1387475" y="3006725"/>
          <p14:tracePt t="29419" x="1411288" y="3006725"/>
          <p14:tracePt t="29421" x="1443038" y="3014663"/>
          <p14:tracePt t="29424" x="1466850" y="3014663"/>
          <p14:tracePt t="29426" x="1490663" y="3014663"/>
          <p14:tracePt t="29427" x="1514475" y="3022600"/>
          <p14:tracePt t="29429" x="1538288" y="3022600"/>
          <p14:tracePt t="29431" x="1571625" y="3030538"/>
          <p14:tracePt t="29433" x="1587500" y="3030538"/>
          <p14:tracePt t="29436" x="1611313" y="3030538"/>
          <p14:tracePt t="29437" x="1627188" y="3030538"/>
          <p14:tracePt t="29439" x="1651000" y="3038475"/>
          <p14:tracePt t="29442" x="1666875" y="3038475"/>
          <p14:tracePt t="29445" x="1682750" y="3038475"/>
          <p14:tracePt t="29445" x="1698625" y="3038475"/>
          <p14:tracePt t="29448" x="1706563" y="3038475"/>
          <p14:tracePt t="29449" x="1714500" y="3038475"/>
          <p14:tracePt t="29451" x="1730375" y="3046413"/>
          <p14:tracePt t="29455" x="1738313" y="3046413"/>
          <p14:tracePt t="29500" x="1730375" y="3046413"/>
          <p14:tracePt t="29504" x="1722438" y="3046413"/>
          <p14:tracePt t="29507" x="1714500" y="3046413"/>
          <p14:tracePt t="29512" x="1706563" y="3046413"/>
          <p14:tracePt t="29516" x="1698625" y="3046413"/>
          <p14:tracePt t="29518" x="1690688" y="3046413"/>
          <p14:tracePt t="29521" x="1682750" y="3046413"/>
          <p14:tracePt t="29524" x="1674813" y="3046413"/>
          <p14:tracePt t="29528" x="1666875" y="3046413"/>
          <p14:tracePt t="29530" x="1658938" y="3046413"/>
          <p14:tracePt t="29533" x="1651000" y="3046413"/>
          <p14:tracePt t="29543" x="1643063" y="3046413"/>
          <p14:tracePt t="30147" x="1651000" y="3046413"/>
          <p14:tracePt t="30168" x="1658938" y="3046413"/>
          <p14:tracePt t="30180" x="1666875" y="3046413"/>
          <p14:tracePt t="30200" x="1674813" y="3046413"/>
          <p14:tracePt t="30232" x="1682750" y="3046413"/>
          <p14:tracePt t="30241" x="1690688" y="3046413"/>
          <p14:tracePt t="30244" x="1690688" y="3054350"/>
          <p14:tracePt t="30250" x="1698625" y="3054350"/>
          <p14:tracePt t="30268" x="1706563" y="3054350"/>
          <p14:tracePt t="30302" x="1714500" y="3054350"/>
          <p14:tracePt t="30312" x="1722438" y="3054350"/>
          <p14:tracePt t="30476" x="1714500" y="3054350"/>
          <p14:tracePt t="30484" x="1706563" y="3054350"/>
          <p14:tracePt t="30506" x="1698625" y="3054350"/>
          <p14:tracePt t="30518" x="1690688" y="3054350"/>
          <p14:tracePt t="30528" x="1682750" y="3046413"/>
          <p14:tracePt t="30531" x="1674813" y="3046413"/>
          <p14:tracePt t="30535" x="1666875" y="3046413"/>
          <p14:tracePt t="30538" x="1658938" y="3038475"/>
          <p14:tracePt t="30542" x="1651000" y="3038475"/>
          <p14:tracePt t="30544" x="1643063" y="3030538"/>
          <p14:tracePt t="30545" x="1635125" y="3030538"/>
          <p14:tracePt t="30549" x="1627188" y="3022600"/>
          <p14:tracePt t="30553" x="1619250" y="3022600"/>
          <p14:tracePt t="30554" x="1611313" y="3014663"/>
          <p14:tracePt t="30556" x="1603375" y="3014663"/>
          <p14:tracePt t="30558" x="1595438" y="3006725"/>
          <p14:tracePt t="30561" x="1587500" y="3006725"/>
          <p14:tracePt t="30564" x="1579563" y="2998788"/>
          <p14:tracePt t="30566" x="1571625" y="2998788"/>
          <p14:tracePt t="30568" x="1562100" y="2990850"/>
          <p14:tracePt t="30571" x="1554163" y="2990850"/>
          <p14:tracePt t="30573" x="1546225" y="2982913"/>
          <p14:tracePt t="30576" x="1538288" y="2974975"/>
          <p14:tracePt t="30578" x="1530350" y="2974975"/>
          <p14:tracePt t="30582" x="1522413" y="2967038"/>
          <p14:tracePt t="30584" x="1514475" y="2967038"/>
          <p14:tracePt t="30585" x="1514475" y="2959100"/>
          <p14:tracePt t="30587" x="1506538" y="2959100"/>
          <p14:tracePt t="30589" x="1498600" y="2959100"/>
          <p14:tracePt t="30595" x="1490663" y="2951163"/>
          <p14:tracePt t="30597" x="1482725" y="2951163"/>
          <p14:tracePt t="30600" x="1474788" y="2951163"/>
          <p14:tracePt t="30601" x="1474788" y="2943225"/>
          <p14:tracePt t="30603" x="1466850" y="2943225"/>
          <p14:tracePt t="30606" x="1458913" y="2943225"/>
          <p14:tracePt t="30609" x="1458913" y="2935288"/>
          <p14:tracePt t="30612" x="1450975" y="2935288"/>
          <p14:tracePt t="30613" x="1443038" y="2935288"/>
          <p14:tracePt t="30615" x="1443038" y="2927350"/>
          <p14:tracePt t="30618" x="1435100" y="2927350"/>
          <p14:tracePt t="30625" x="1427163" y="2919413"/>
          <p14:tracePt t="30628" x="1419225" y="2919413"/>
          <p14:tracePt t="30636" x="1411288" y="2909888"/>
          <p14:tracePt t="30643" x="1403350" y="2909888"/>
          <p14:tracePt t="30672" x="1395413" y="2909888"/>
          <p14:tracePt t="30713" x="1395413" y="2901950"/>
          <p14:tracePt t="30718" x="1387475" y="2901950"/>
          <p14:tracePt t="31408" x="1387475" y="2909888"/>
          <p14:tracePt t="31422" x="1395413" y="2919413"/>
          <p14:tracePt t="31428" x="1395413" y="2927350"/>
          <p14:tracePt t="31435" x="1403350" y="2935288"/>
          <p14:tracePt t="31437" x="1403350" y="2943225"/>
          <p14:tracePt t="31441" x="1403350" y="2951163"/>
          <p14:tracePt t="31444" x="1403350" y="2959100"/>
          <p14:tracePt t="31445" x="1403350" y="2967038"/>
          <p14:tracePt t="31450" x="1403350" y="2974975"/>
          <p14:tracePt t="31452" x="1403350" y="2982913"/>
          <p14:tracePt t="31454" x="1403350" y="2990850"/>
          <p14:tracePt t="31457" x="1395413" y="2990850"/>
          <p14:tracePt t="31459" x="1395413" y="2998788"/>
          <p14:tracePt t="31462" x="1387475" y="2998788"/>
          <p14:tracePt t="31466" x="1387475" y="3006725"/>
          <p14:tracePt t="31604" x="1387475" y="3014663"/>
          <p14:tracePt t="32840" x="1379538" y="3014663"/>
          <p14:tracePt t="33843" x="1379538" y="3022600"/>
          <p14:tracePt t="33851" x="1379538" y="3030538"/>
          <p14:tracePt t="33857" x="1379538" y="3038475"/>
          <p14:tracePt t="33859" x="1387475" y="3038475"/>
          <p14:tracePt t="33861" x="1395413" y="3046413"/>
          <p14:tracePt t="33862" x="1395413" y="3054350"/>
          <p14:tracePt t="33864" x="1403350" y="3062288"/>
          <p14:tracePt t="33866" x="1411288" y="3070225"/>
          <p14:tracePt t="33868" x="1419225" y="3086100"/>
          <p14:tracePt t="33870" x="1427163" y="3094038"/>
          <p14:tracePt t="33872" x="1435100" y="3101975"/>
          <p14:tracePt t="33874" x="1443038" y="3109913"/>
          <p14:tracePt t="33876" x="1458913" y="3125788"/>
          <p14:tracePt t="33878" x="1474788" y="3133725"/>
          <p14:tracePt t="33880" x="1482725" y="3149600"/>
          <p14:tracePt t="33882" x="1498600" y="3165475"/>
          <p14:tracePt t="33884" x="1522413" y="3181350"/>
          <p14:tracePt t="33886" x="1538288" y="3197225"/>
          <p14:tracePt t="33890" x="1554163" y="3213100"/>
          <p14:tracePt t="33891" x="1579563" y="3228975"/>
          <p14:tracePt t="33905" x="1730375" y="3317875"/>
          <p14:tracePt t="33907" x="1746250" y="3333750"/>
          <p14:tracePt t="33909" x="1770063" y="3341688"/>
          <p14:tracePt t="33910" x="1785938" y="3349625"/>
          <p14:tracePt t="33912" x="1801813" y="3365500"/>
          <p14:tracePt t="33914" x="1817688" y="3373438"/>
          <p14:tracePt t="33916" x="1841500" y="3381375"/>
          <p14:tracePt t="33918" x="1849438" y="3389313"/>
          <p14:tracePt t="33920" x="1865313" y="3397250"/>
          <p14:tracePt t="33923" x="1881188" y="3405188"/>
          <p14:tracePt t="33925" x="1889125" y="3413125"/>
          <p14:tracePt t="33927" x="1897063" y="3413125"/>
          <p14:tracePt t="33929" x="1905000" y="3421063"/>
          <p14:tracePt t="33930" x="1912938" y="3429000"/>
          <p14:tracePt t="33932" x="1922463" y="3429000"/>
          <p14:tracePt t="33934" x="1930400" y="3436938"/>
          <p14:tracePt t="33937" x="1938338" y="3444875"/>
          <p14:tracePt t="33939" x="1946275" y="3444875"/>
          <p14:tracePt t="33941" x="1946275" y="3452813"/>
          <p14:tracePt t="33942" x="1954213" y="3460750"/>
          <p14:tracePt t="33944" x="1954213" y="3468688"/>
          <p14:tracePt t="33946" x="1962150" y="3476625"/>
          <p14:tracePt t="33948" x="1970088" y="3484563"/>
          <p14:tracePt t="33950" x="1978025" y="3500438"/>
          <p14:tracePt t="33955" x="1985963" y="3516313"/>
          <p14:tracePt t="33958" x="1993900" y="3540125"/>
          <p14:tracePt t="33960" x="1993900" y="3556000"/>
          <p14:tracePt t="33962" x="2001838" y="3563938"/>
          <p14:tracePt t="33964" x="2001838" y="3579813"/>
          <p14:tracePt t="33966" x="2001838" y="3595688"/>
          <p14:tracePt t="33968" x="2009775" y="3605213"/>
          <p14:tracePt t="33970" x="2009775" y="3621088"/>
          <p14:tracePt t="33973" x="2017713" y="3636963"/>
          <p14:tracePt t="33974" x="2017713" y="3652838"/>
          <p14:tracePt t="33976" x="2017713" y="3660775"/>
          <p14:tracePt t="33978" x="2017713" y="3676650"/>
          <p14:tracePt t="33980" x="2017713" y="3684588"/>
          <p14:tracePt t="33982" x="2017713" y="3700463"/>
          <p14:tracePt t="33984" x="2017713" y="3716338"/>
          <p14:tracePt t="33986" x="2025650" y="3724275"/>
          <p14:tracePt t="33989" x="2025650" y="3740150"/>
          <p14:tracePt t="33990" x="2025650" y="3756025"/>
          <p14:tracePt t="33992" x="2025650" y="3763963"/>
          <p14:tracePt t="33994" x="2025650" y="3779838"/>
          <p14:tracePt t="33996" x="2025650" y="3787775"/>
          <p14:tracePt t="33998" x="2033588" y="3803650"/>
          <p14:tracePt t="34000" x="2033588" y="3819525"/>
          <p14:tracePt t="34003" x="2033588" y="3827463"/>
          <p14:tracePt t="34005" x="2033588" y="3835400"/>
          <p14:tracePt t="34007" x="2041525" y="3843338"/>
          <p14:tracePt t="34008" x="2041525" y="3859213"/>
          <p14:tracePt t="34010" x="2041525" y="3867150"/>
          <p14:tracePt t="34012" x="2041525" y="3883025"/>
          <p14:tracePt t="34014" x="2041525" y="3890963"/>
          <p14:tracePt t="34016" x="2049463" y="3906838"/>
          <p14:tracePt t="34018" x="2049463" y="3914775"/>
          <p14:tracePt t="34021" x="2049463" y="3930650"/>
          <p14:tracePt t="34022" x="2049463" y="3938588"/>
          <p14:tracePt t="34024" x="2057400" y="3956050"/>
          <p14:tracePt t="34026" x="2057400" y="3963988"/>
          <p14:tracePt t="34028" x="2057400" y="3971925"/>
          <p14:tracePt t="34030" x="2057400" y="3979863"/>
          <p14:tracePt t="34032" x="2057400" y="3987800"/>
          <p14:tracePt t="34034" x="2065338" y="3995738"/>
          <p14:tracePt t="34036" x="2065338" y="4003675"/>
          <p14:tracePt t="34039" x="2065338" y="4011613"/>
          <p14:tracePt t="34041" x="2065338" y="4019550"/>
          <p14:tracePt t="34042" x="2065338" y="4027488"/>
          <p14:tracePt t="34047" x="2065338" y="4035425"/>
          <p14:tracePt t="34050" x="2065338" y="4043363"/>
          <p14:tracePt t="34056" x="2065338" y="4051300"/>
          <p14:tracePt t="34069" x="2065338" y="4059238"/>
          <p14:tracePt t="34081" x="2057400" y="4059238"/>
          <p14:tracePt t="34091" x="2057400" y="4067175"/>
          <p14:tracePt t="34093" x="2049463" y="4067175"/>
          <p14:tracePt t="34105" x="2041525" y="4075113"/>
          <p14:tracePt t="34111" x="2033588" y="4075113"/>
          <p14:tracePt t="34119" x="2025650" y="4075113"/>
          <p14:tracePt t="34123" x="2025650" y="4083050"/>
          <p14:tracePt t="34125" x="2017713" y="4083050"/>
          <p14:tracePt t="34133" x="2009775" y="4083050"/>
          <p14:tracePt t="34142" x="2009775" y="4090988"/>
          <p14:tracePt t="34145" x="2001838" y="4090988"/>
          <p14:tracePt t="34149" x="1993900" y="4090988"/>
          <p14:tracePt t="34157" x="1985963" y="4090988"/>
          <p14:tracePt t="34161" x="1978025" y="4090988"/>
          <p14:tracePt t="34162" x="1978025" y="4098925"/>
          <p14:tracePt t="34169" x="1970088" y="4098925"/>
          <p14:tracePt t="34173" x="1970088" y="4106863"/>
          <p14:tracePt t="34175" x="1962150" y="4106863"/>
          <p14:tracePt t="34180" x="1954213" y="4106863"/>
          <p14:tracePt t="34187" x="1946275" y="4106863"/>
          <p14:tracePt t="34191" x="1938338" y="4106863"/>
          <p14:tracePt t="34194" x="1930400" y="4106863"/>
          <p14:tracePt t="34198" x="1922463" y="4106863"/>
          <p14:tracePt t="34203" x="1912938" y="4106863"/>
          <p14:tracePt t="34205" x="1905000" y="4106863"/>
          <p14:tracePt t="34207" x="1897063" y="4106863"/>
          <p14:tracePt t="34210" x="1889125" y="4106863"/>
          <p14:tracePt t="34212" x="1881188" y="4106863"/>
          <p14:tracePt t="34214" x="1873250" y="4106863"/>
          <p14:tracePt t="34216" x="1865313" y="4106863"/>
          <p14:tracePt t="34218" x="1857375" y="4106863"/>
          <p14:tracePt t="34221" x="1849438" y="4106863"/>
          <p14:tracePt t="34222" x="1841500" y="4106863"/>
          <p14:tracePt t="34224" x="1833563" y="4106863"/>
          <p14:tracePt t="34226" x="1825625" y="4106863"/>
          <p14:tracePt t="34228" x="1817688" y="4106863"/>
          <p14:tracePt t="34232" x="1801813" y="4106863"/>
          <p14:tracePt t="34234" x="1793875" y="4106863"/>
          <p14:tracePt t="34239" x="1778000" y="4114800"/>
          <p14:tracePt t="34240" x="1770063" y="4114800"/>
          <p14:tracePt t="34242" x="1762125" y="4114800"/>
          <p14:tracePt t="34244" x="1754188" y="4114800"/>
          <p14:tracePt t="34246" x="1746250" y="4114800"/>
          <p14:tracePt t="34248" x="1738313" y="4114800"/>
          <p14:tracePt t="34250" x="1730375" y="4114800"/>
          <p14:tracePt t="34253" x="1722438" y="4114800"/>
          <p14:tracePt t="34256" x="1714500" y="4114800"/>
          <p14:tracePt t="34258" x="1706563" y="4122738"/>
          <p14:tracePt t="34262" x="1698625" y="4122738"/>
          <p14:tracePt t="34264" x="1690688" y="4122738"/>
          <p14:tracePt t="34269" x="1682750" y="4122738"/>
          <p14:tracePt t="34273" x="1674813" y="4122738"/>
          <p14:tracePt t="34278" x="1666875" y="4130675"/>
          <p14:tracePt t="34289" x="1658938" y="4130675"/>
          <p14:tracePt t="34313" x="1651000" y="4130675"/>
          <p14:tracePt t="34335" x="1643063" y="4130675"/>
          <p14:tracePt t="34345" x="1635125" y="4130675"/>
          <p14:tracePt t="34533" x="1635125" y="4138613"/>
          <p14:tracePt t="34561" x="1635125" y="4146550"/>
          <p14:tracePt t="34569" x="1643063" y="4146550"/>
          <p14:tracePt t="34613" x="1651000" y="4146550"/>
          <p14:tracePt t="34633" x="1658938" y="4146550"/>
          <p14:tracePt t="34721" x="1658938" y="4154488"/>
          <p14:tracePt t="34727" x="1666875" y="4154488"/>
          <p14:tracePt t="34762" x="1674813" y="4154488"/>
          <p14:tracePt t="34821" x="1682750" y="4154488"/>
          <p14:tracePt t="34875" x="1682750" y="4162425"/>
          <p14:tracePt t="35109" x="1674813" y="4162425"/>
          <p14:tracePt t="35129" x="1666875" y="4162425"/>
          <p14:tracePt t="35138" x="1658938" y="4162425"/>
          <p14:tracePt t="35145" x="1651000" y="4162425"/>
          <p14:tracePt t="35151" x="1643063" y="4162425"/>
          <p14:tracePt t="35155" x="1635125" y="4162425"/>
          <p14:tracePt t="35160" x="1627188" y="4162425"/>
          <p14:tracePt t="35162" x="1619250" y="4162425"/>
          <p14:tracePt t="35166" x="1611313" y="4162425"/>
          <p14:tracePt t="35171" x="1603375" y="4162425"/>
          <p14:tracePt t="35174" x="1595438" y="4162425"/>
          <p14:tracePt t="35177" x="1587500" y="4162425"/>
          <p14:tracePt t="35180" x="1579563" y="4162425"/>
          <p14:tracePt t="35182" x="1571625" y="4162425"/>
          <p14:tracePt t="35187" x="1562100" y="4162425"/>
          <p14:tracePt t="35190" x="1554163" y="4162425"/>
          <p14:tracePt t="35192" x="1546225" y="4162425"/>
          <p14:tracePt t="35196" x="1538288" y="4162425"/>
          <p14:tracePt t="35198" x="1530350" y="4162425"/>
          <p14:tracePt t="35203" x="1522413" y="4162425"/>
          <p14:tracePt t="35206" x="1514475" y="4162425"/>
          <p14:tracePt t="35212" x="1506538" y="4162425"/>
          <p14:tracePt t="35235" x="1498600" y="4162425"/>
          <p14:tracePt t="35249" x="1490663" y="4162425"/>
          <p14:tracePt t="35257" x="1482725" y="4162425"/>
          <p14:tracePt t="35261" x="1474788" y="4162425"/>
          <p14:tracePt t="35267" x="1466850" y="4162425"/>
          <p14:tracePt t="35269" x="1458913" y="4162425"/>
          <p14:tracePt t="35271" x="1458913" y="4154488"/>
          <p14:tracePt t="35272" x="1450975" y="4154488"/>
          <p14:tracePt t="35274" x="1443038" y="4154488"/>
          <p14:tracePt t="35276" x="1435100" y="4154488"/>
          <p14:tracePt t="35281" x="1419225" y="4154488"/>
          <p14:tracePt t="35282" x="1411288" y="4154488"/>
          <p14:tracePt t="35285" x="1403350" y="4154488"/>
          <p14:tracePt t="35287" x="1387475" y="4146550"/>
          <p14:tracePt t="35289" x="1379538" y="4146550"/>
          <p14:tracePt t="35290" x="1363663" y="4146550"/>
          <p14:tracePt t="35292" x="1355725" y="4138613"/>
          <p14:tracePt t="35294" x="1339850" y="4138613"/>
          <p14:tracePt t="35296" x="1323975" y="4138613"/>
          <p14:tracePt t="35298" x="1308100" y="4138613"/>
          <p14:tracePt t="35300" x="1292225" y="4130675"/>
          <p14:tracePt t="35302" x="1276350" y="4130675"/>
          <p14:tracePt t="35305" x="1260475" y="4130675"/>
          <p14:tracePt t="35306" x="1244600" y="4130675"/>
          <p14:tracePt t="35308" x="1228725" y="4122738"/>
          <p14:tracePt t="35310" x="1220788" y="4122738"/>
          <p14:tracePt t="35311" x="1203325" y="4122738"/>
          <p14:tracePt t="35314" x="1195388" y="4122738"/>
          <p14:tracePt t="35316" x="1179513" y="4122738"/>
          <p14:tracePt t="35317" x="1171575" y="4114800"/>
          <p14:tracePt t="35322" x="1155700" y="4114800"/>
          <p14:tracePt t="35323" x="1147763" y="4114800"/>
          <p14:tracePt t="35324" x="1139825" y="4114800"/>
          <p14:tracePt t="35326" x="1131888" y="4114800"/>
          <p14:tracePt t="35328" x="1123950" y="4106863"/>
          <p14:tracePt t="35332" x="1116013" y="4106863"/>
          <p14:tracePt t="35341" x="1108075" y="4106863"/>
          <p14:tracePt t="35461" x="1116013" y="4106863"/>
          <p14:tracePt t="35467" x="1123950" y="4106863"/>
          <p14:tracePt t="35471" x="1131888" y="4106863"/>
          <p14:tracePt t="35475" x="1139825" y="4106863"/>
          <p14:tracePt t="35479" x="1147763" y="4106863"/>
          <p14:tracePt t="35482" x="1155700" y="4106863"/>
          <p14:tracePt t="35485" x="1163638" y="4106863"/>
          <p14:tracePt t="35489" x="1171575" y="4106863"/>
          <p14:tracePt t="35492" x="1179513" y="4106863"/>
          <p14:tracePt t="35494" x="1187450" y="4106863"/>
          <p14:tracePt t="35498" x="1195388" y="4106863"/>
          <p14:tracePt t="35500" x="1195388" y="4114800"/>
          <p14:tracePt t="35502" x="1203325" y="4114800"/>
          <p14:tracePt t="35505" x="1211263" y="4114800"/>
          <p14:tracePt t="35508" x="1220788" y="4114800"/>
          <p14:tracePt t="35510" x="1228725" y="4114800"/>
          <p14:tracePt t="35514" x="1236663" y="4114800"/>
          <p14:tracePt t="35516" x="1236663" y="4122738"/>
          <p14:tracePt t="35518" x="1244600" y="4122738"/>
          <p14:tracePt t="35521" x="1252538" y="4122738"/>
          <p14:tracePt t="35525" x="1260475" y="4122738"/>
          <p14:tracePt t="35526" x="1268413" y="4130675"/>
          <p14:tracePt t="35528" x="1276350" y="4130675"/>
          <p14:tracePt t="35532" x="1284288" y="4130675"/>
          <p14:tracePt t="35535" x="1292225" y="4138613"/>
          <p14:tracePt t="35539" x="1308100" y="4138613"/>
          <p14:tracePt t="35542" x="1316038" y="4146550"/>
          <p14:tracePt t="35544" x="1323975" y="4146550"/>
          <p14:tracePt t="35546" x="1331913" y="4146550"/>
          <p14:tracePt t="35551" x="1339850" y="4146550"/>
          <p14:tracePt t="35552" x="1347788" y="4146550"/>
          <p14:tracePt t="35555" x="1347788" y="4154488"/>
          <p14:tracePt t="35556" x="1355725" y="4154488"/>
          <p14:tracePt t="35560" x="1363663" y="4154488"/>
          <p14:tracePt t="35566" x="1371600" y="4162425"/>
          <p14:tracePt t="35575" x="1379538" y="4162425"/>
          <p14:tracePt t="35620" x="1379538" y="4170363"/>
          <p14:tracePt t="35647" x="1371600" y="4170363"/>
          <p14:tracePt t="35651" x="1363663" y="4170363"/>
          <p14:tracePt t="35652" x="1355725" y="4170363"/>
          <p14:tracePt t="35655" x="1347788" y="4170363"/>
          <p14:tracePt t="35658" x="1331913" y="4170363"/>
          <p14:tracePt t="35660" x="1331913" y="4178300"/>
          <p14:tracePt t="35662" x="1316038" y="4178300"/>
          <p14:tracePt t="35664" x="1308100" y="4178300"/>
          <p14:tracePt t="35666" x="1300163" y="4178300"/>
          <p14:tracePt t="35668" x="1292225" y="4178300"/>
          <p14:tracePt t="35671" x="1284288" y="4178300"/>
          <p14:tracePt t="35672" x="1276350" y="4178300"/>
          <p14:tracePt t="35674" x="1268413" y="4178300"/>
          <p14:tracePt t="35676" x="1260475" y="4178300"/>
          <p14:tracePt t="35678" x="1252538" y="4178300"/>
          <p14:tracePt t="35680" x="1244600" y="4178300"/>
          <p14:tracePt t="35682" x="1228725" y="4178300"/>
          <p14:tracePt t="35685" x="1220788" y="4178300"/>
          <p14:tracePt t="35687" x="1211263" y="4178300"/>
          <p14:tracePt t="35688" x="1203325" y="4178300"/>
          <p14:tracePt t="35690" x="1195388" y="4178300"/>
          <p14:tracePt t="35692" x="1187450" y="4178300"/>
          <p14:tracePt t="35694" x="1171575" y="4178300"/>
          <p14:tracePt t="35696" x="1163638" y="4178300"/>
          <p14:tracePt t="35698" x="1155700" y="4178300"/>
          <p14:tracePt t="35700" x="1147763" y="4178300"/>
          <p14:tracePt t="35703" x="1139825" y="4178300"/>
          <p14:tracePt t="35705" x="1131888" y="4178300"/>
          <p14:tracePt t="35706" x="1123950" y="4178300"/>
          <p14:tracePt t="35708" x="1116013" y="4178300"/>
          <p14:tracePt t="35710" x="1108075" y="4178300"/>
          <p14:tracePt t="35712" x="1100138" y="4178300"/>
          <p14:tracePt t="35718" x="1092200" y="4178300"/>
          <p14:tracePt t="35785" x="1100138" y="4178300"/>
          <p14:tracePt t="35787" x="1108075" y="4178300"/>
          <p14:tracePt t="35791" x="1116013" y="4178300"/>
          <p14:tracePt t="35792" x="1123950" y="4178300"/>
          <p14:tracePt t="35794" x="1131888" y="4178300"/>
          <p14:tracePt t="35796" x="1139825" y="4178300"/>
          <p14:tracePt t="35798" x="1147763" y="4178300"/>
          <p14:tracePt t="35800" x="1155700" y="4178300"/>
          <p14:tracePt t="35803" x="1163638" y="4186238"/>
          <p14:tracePt t="35805" x="1179513" y="4186238"/>
          <p14:tracePt t="35806" x="1187450" y="4186238"/>
          <p14:tracePt t="35808" x="1203325" y="4186238"/>
          <p14:tracePt t="35810" x="1220788" y="4194175"/>
          <p14:tracePt t="35812" x="1236663" y="4194175"/>
          <p14:tracePt t="35814" x="1252538" y="4194175"/>
          <p14:tracePt t="35816" x="1268413" y="4202113"/>
          <p14:tracePt t="35819" x="1276350" y="4202113"/>
          <p14:tracePt t="35820" x="1292225" y="4202113"/>
          <p14:tracePt t="35822" x="1308100" y="4202113"/>
          <p14:tracePt t="35824" x="1323975" y="4210050"/>
          <p14:tracePt t="35826" x="1339850" y="4210050"/>
          <p14:tracePt t="35828" x="1347788" y="4210050"/>
          <p14:tracePt t="35830" x="1363663" y="4210050"/>
          <p14:tracePt t="35832" x="1371600" y="4210050"/>
          <p14:tracePt t="35834" x="1379538" y="4217988"/>
          <p14:tracePt t="35838" x="1403350" y="4217988"/>
          <p14:tracePt t="35843" x="1411288" y="4217988"/>
          <p14:tracePt t="35849" x="1419225" y="4217988"/>
          <p14:tracePt t="35879" x="1411288" y="4217988"/>
          <p14:tracePt t="35883" x="1403350" y="4217988"/>
          <p14:tracePt t="35887" x="1387475" y="4217988"/>
          <p14:tracePt t="35889" x="1379538" y="4217988"/>
          <p14:tracePt t="35890" x="1371600" y="4217988"/>
          <p14:tracePt t="35904" x="1316038" y="4210050"/>
          <p14:tracePt t="35906" x="1308100" y="4210050"/>
          <p14:tracePt t="35907" x="1292225" y="4210050"/>
          <p14:tracePt t="35908" x="1284288" y="4210050"/>
          <p14:tracePt t="35910" x="1268413" y="4202113"/>
          <p14:tracePt t="35912" x="1260475" y="4202113"/>
          <p14:tracePt t="35914" x="1244600" y="4194175"/>
          <p14:tracePt t="35916" x="1236663" y="4194175"/>
          <p14:tracePt t="35918" x="1220788" y="4194175"/>
          <p14:tracePt t="35921" x="1211263" y="4194175"/>
          <p14:tracePt t="35922" x="1203325" y="4194175"/>
          <p14:tracePt t="35924" x="1195388" y="4186238"/>
          <p14:tracePt t="35926" x="1179513" y="4186238"/>
          <p14:tracePt t="35928" x="1171575" y="4186238"/>
          <p14:tracePt t="35930" x="1163638" y="4186238"/>
          <p14:tracePt t="35932" x="1155700" y="4186238"/>
          <p14:tracePt t="35937" x="1147763" y="4186238"/>
          <p14:tracePt t="35940" x="1139825" y="4186238"/>
          <p14:tracePt t="35942" x="1139825" y="4178300"/>
          <p14:tracePt t="36003" x="1147763" y="4178300"/>
          <p14:tracePt t="36009" x="1155700" y="4178300"/>
          <p14:tracePt t="36013" x="1163638" y="4178300"/>
          <p14:tracePt t="36017" x="1171575" y="4178300"/>
          <p14:tracePt t="36018" x="1171575" y="4186238"/>
          <p14:tracePt t="36021" x="1179513" y="4186238"/>
          <p14:tracePt t="36024" x="1187450" y="4186238"/>
          <p14:tracePt t="36026" x="1195388" y="4186238"/>
          <p14:tracePt t="36031" x="1203325" y="4186238"/>
          <p14:tracePt t="36035" x="1211263" y="4186238"/>
          <p14:tracePt t="36037" x="1220788" y="4186238"/>
          <p14:tracePt t="36041" x="1228725" y="4186238"/>
          <p14:tracePt t="36044" x="1236663" y="4186238"/>
          <p14:tracePt t="36051" x="1244600" y="4186238"/>
          <p14:tracePt t="36057" x="1252538" y="4186238"/>
          <p14:tracePt t="36070" x="1252538" y="4194175"/>
          <p14:tracePt t="36085" x="1260475" y="4194175"/>
          <p14:tracePt t="36409" x="1268413" y="4194175"/>
          <p14:tracePt t="36427" x="1276350" y="4194175"/>
          <p14:tracePt t="36431" x="1284288" y="4194175"/>
          <p14:tracePt t="36434" x="1292225" y="4194175"/>
          <p14:tracePt t="36438" x="1300163" y="4194175"/>
          <p14:tracePt t="36440" x="1308100" y="4194175"/>
          <p14:tracePt t="36442" x="1308100" y="4186238"/>
          <p14:tracePt t="36444" x="1316038" y="4186238"/>
          <p14:tracePt t="36446" x="1323975" y="4186238"/>
          <p14:tracePt t="36450" x="1331913" y="4178300"/>
          <p14:tracePt t="36453" x="1339850" y="4178300"/>
          <p14:tracePt t="36454" x="1347788" y="4178300"/>
          <p14:tracePt t="36457" x="1355725" y="4178300"/>
          <p14:tracePt t="36458" x="1355725" y="4170363"/>
          <p14:tracePt t="36460" x="1363663" y="4170363"/>
          <p14:tracePt t="36462" x="1371600" y="4170363"/>
          <p14:tracePt t="36464" x="1371600" y="4162425"/>
          <p14:tracePt t="36466" x="1379538" y="4162425"/>
          <p14:tracePt t="36469" x="1387475" y="4162425"/>
          <p14:tracePt t="36470" x="1395413" y="4154488"/>
          <p14:tracePt t="36474" x="1403350" y="4146550"/>
          <p14:tracePt t="36476" x="1411288" y="4138613"/>
          <p14:tracePt t="36478" x="1419225" y="4138613"/>
          <p14:tracePt t="36480" x="1419225" y="4130675"/>
          <p14:tracePt t="36482" x="1427163" y="4122738"/>
          <p14:tracePt t="36484" x="1435100" y="4122738"/>
          <p14:tracePt t="36487" x="1443038" y="4114800"/>
          <p14:tracePt t="36489" x="1450975" y="4106863"/>
          <p14:tracePt t="36491" x="1450975" y="4098925"/>
          <p14:tracePt t="36492" x="1458913" y="4090988"/>
          <p14:tracePt t="36494" x="1466850" y="4083050"/>
          <p14:tracePt t="36496" x="1474788" y="4075113"/>
          <p14:tracePt t="36498" x="1482725" y="4067175"/>
          <p14:tracePt t="36500" x="1482725" y="4059238"/>
          <p14:tracePt t="36505" x="1498600" y="4043363"/>
          <p14:tracePt t="36506" x="1506538" y="4035425"/>
          <p14:tracePt t="36508" x="1514475" y="4027488"/>
          <p14:tracePt t="36510" x="1514475" y="4019550"/>
          <p14:tracePt t="36512" x="1522413" y="4011613"/>
          <p14:tracePt t="36514" x="1530350" y="4003675"/>
          <p14:tracePt t="36516" x="1538288" y="3995738"/>
          <p14:tracePt t="36518" x="1546225" y="3979863"/>
          <p14:tracePt t="36521" x="1554163" y="3971925"/>
          <p14:tracePt t="36522" x="1562100" y="3963988"/>
          <p14:tracePt t="36524" x="1571625" y="3956050"/>
          <p14:tracePt t="36526" x="1579563" y="3948113"/>
          <p14:tracePt t="36528" x="1587500" y="3938588"/>
          <p14:tracePt t="36530" x="1587500" y="3922713"/>
          <p14:tracePt t="36532" x="1595438" y="3914775"/>
          <p14:tracePt t="36534" x="1603375" y="3906838"/>
          <p14:tracePt t="36538" x="1611313" y="3898900"/>
          <p14:tracePt t="36539" x="1611313" y="3890963"/>
          <p14:tracePt t="36540" x="1619250" y="3883025"/>
          <p14:tracePt t="36542" x="1627188" y="3883025"/>
          <p14:tracePt t="36544" x="1635125" y="3867150"/>
          <p14:tracePt t="36546" x="1643063" y="3867150"/>
          <p14:tracePt t="36548" x="1643063" y="3851275"/>
          <p14:tracePt t="36550" x="1651000" y="3851275"/>
          <p14:tracePt t="36554" x="1658938" y="3835400"/>
          <p14:tracePt t="36556" x="1666875" y="3827463"/>
          <p14:tracePt t="36558" x="1666875" y="3819525"/>
          <p14:tracePt t="36560" x="1674813" y="3811588"/>
          <p14:tracePt t="36564" x="1682750" y="3803650"/>
          <p14:tracePt t="36567" x="1682750" y="3795713"/>
          <p14:tracePt t="36568" x="1690688" y="3795713"/>
          <p14:tracePt t="36571" x="1698625" y="3787775"/>
          <p14:tracePt t="36572" x="1698625" y="3779838"/>
          <p14:tracePt t="36576" x="1706563" y="3771900"/>
          <p14:tracePt t="36578" x="1706563" y="3763963"/>
          <p14:tracePt t="36580" x="1714500" y="3763963"/>
          <p14:tracePt t="36582" x="1714500" y="3756025"/>
          <p14:tracePt t="36584" x="1714500" y="3748088"/>
          <p14:tracePt t="36588" x="1722438" y="3740150"/>
          <p14:tracePt t="36590" x="1730375" y="3732213"/>
          <p14:tracePt t="36592" x="1730375" y="3724275"/>
          <p14:tracePt t="36594" x="1738313" y="3716338"/>
          <p14:tracePt t="36596" x="1738313" y="3708400"/>
          <p14:tracePt t="36598" x="1746250" y="3708400"/>
          <p14:tracePt t="36601" x="1754188" y="3700463"/>
          <p14:tracePt t="36603" x="1754188" y="3692525"/>
          <p14:tracePt t="36604" x="1754188" y="3684588"/>
          <p14:tracePt t="36606" x="1762125" y="3676650"/>
          <p14:tracePt t="36608" x="1770063" y="3668713"/>
          <p14:tracePt t="36610" x="1770063" y="3660775"/>
          <p14:tracePt t="36612" x="1770063" y="3652838"/>
          <p14:tracePt t="36614" x="1778000" y="3644900"/>
          <p14:tracePt t="36617" x="1785938" y="3636963"/>
          <p14:tracePt t="36618" x="1785938" y="3629025"/>
          <p14:tracePt t="36622" x="1793875" y="3605213"/>
          <p14:tracePt t="36624" x="1801813" y="3595688"/>
          <p14:tracePt t="36626" x="1801813" y="3587750"/>
          <p14:tracePt t="36628" x="1809750" y="3579813"/>
          <p14:tracePt t="36630" x="1809750" y="3571875"/>
          <p14:tracePt t="36632" x="1817688" y="3563938"/>
          <p14:tracePt t="36634" x="1817688" y="3556000"/>
          <p14:tracePt t="36637" x="1825625" y="3548063"/>
          <p14:tracePt t="36638" x="1825625" y="3540125"/>
          <p14:tracePt t="36640" x="1833563" y="3532188"/>
          <p14:tracePt t="36642" x="1833563" y="3524250"/>
          <p14:tracePt t="36644" x="1841500" y="3516313"/>
          <p14:tracePt t="36646" x="1841500" y="3508375"/>
          <p14:tracePt t="36651" x="1841500" y="3500438"/>
          <p14:tracePt t="36654" x="1849438" y="3484563"/>
          <p14:tracePt t="36658" x="1849438" y="3476625"/>
          <p14:tracePt t="36662" x="1849438" y="3468688"/>
          <p14:tracePt t="36667" x="1849438" y="3460750"/>
          <p14:tracePt t="36670" x="1849438" y="3452813"/>
          <p14:tracePt t="36676" x="1849438" y="3444875"/>
          <p14:tracePt t="36681" x="1849438" y="3436938"/>
          <p14:tracePt t="36686" x="1849438" y="3429000"/>
          <p14:tracePt t="36688" x="1849438" y="3421063"/>
          <p14:tracePt t="36695" x="1849438" y="3413125"/>
          <p14:tracePt t="36696" x="1849438" y="3405188"/>
          <p14:tracePt t="36704" x="1849438" y="3397250"/>
          <p14:tracePt t="36707" x="1849438" y="3389313"/>
          <p14:tracePt t="36712" x="1849438" y="3381375"/>
          <p14:tracePt t="36718" x="1849438" y="3373438"/>
          <p14:tracePt t="36721" x="1849438" y="3365500"/>
          <p14:tracePt t="36725" x="1849438" y="3357563"/>
          <p14:tracePt t="36728" x="1849438" y="3349625"/>
          <p14:tracePt t="36733" x="1849438" y="3341688"/>
          <p14:tracePt t="36737" x="1841500" y="3333750"/>
          <p14:tracePt t="36745" x="1841500" y="3325813"/>
          <p14:tracePt t="36748" x="1841500" y="3317875"/>
          <p14:tracePt t="36753" x="1833563" y="3309938"/>
          <p14:tracePt t="36758" x="1833563" y="3302000"/>
          <p14:tracePt t="36767" x="1833563" y="3294063"/>
          <p14:tracePt t="36777" x="1833563" y="3286125"/>
          <p14:tracePt t="36778" x="1825625" y="3286125"/>
          <p14:tracePt t="36784" x="1825625" y="3278188"/>
          <p14:tracePt t="36793" x="1817688" y="3270250"/>
          <p14:tracePt t="36799" x="1817688" y="3262313"/>
          <p14:tracePt t="36805" x="1817688" y="3252788"/>
          <p14:tracePt t="36810" x="1817688" y="3244850"/>
          <p14:tracePt t="36819" x="1817688" y="3236913"/>
          <p14:tracePt t="36824" x="1817688" y="3228975"/>
          <p14:tracePt t="36828" x="1817688" y="3221038"/>
          <p14:tracePt t="36839" x="1817688" y="3213100"/>
          <p14:tracePt t="36844" x="1809750" y="3213100"/>
          <p14:tracePt t="36846" x="1809750" y="3205163"/>
          <p14:tracePt t="36855" x="1809750" y="3197225"/>
          <p14:tracePt t="36861" x="1809750" y="3189288"/>
          <p14:tracePt t="36869" x="1809750" y="3181350"/>
          <p14:tracePt t="36872" x="1801813" y="3173413"/>
          <p14:tracePt t="36879" x="1801813" y="3165475"/>
          <p14:tracePt t="36885" x="1801813" y="3157538"/>
          <p14:tracePt t="36888" x="1793875" y="3157538"/>
          <p14:tracePt t="36889" x="1793875" y="3149600"/>
          <p14:tracePt t="36903" x="1793875" y="3133725"/>
          <p14:tracePt t="36904" x="1785938" y="3133725"/>
          <p14:tracePt t="36916" x="1785938" y="3125788"/>
          <p14:tracePt t="36929" x="1785938" y="3117850"/>
          <p14:tracePt t="37135" x="1793875" y="3117850"/>
          <p14:tracePt t="37139" x="1793875" y="3109913"/>
          <p14:tracePt t="37140" x="1801813" y="3109913"/>
          <p14:tracePt t="37149" x="1809750" y="3101975"/>
          <p14:tracePt t="37155" x="1817688" y="3101975"/>
          <p14:tracePt t="37161" x="1825625" y="3094038"/>
          <p14:tracePt t="37169" x="1833563" y="3094038"/>
          <p14:tracePt t="37175" x="1833563" y="3086100"/>
          <p14:tracePt t="37317" x="1833563" y="3078163"/>
          <p14:tracePt t="37327" x="1825625" y="3078163"/>
          <p14:tracePt t="37339" x="1817688" y="3078163"/>
          <p14:tracePt t="37342" x="1817688" y="3070225"/>
          <p14:tracePt t="37351" x="1809750" y="3062288"/>
          <p14:tracePt t="37360" x="1801813" y="3062288"/>
          <p14:tracePt t="37365" x="1801813" y="3054350"/>
          <p14:tracePt t="37373" x="1793875" y="3054350"/>
          <p14:tracePt t="37376" x="1793875" y="3046413"/>
          <p14:tracePt t="37391" x="1785938" y="3046413"/>
          <p14:tracePt t="37395" x="1785938" y="3038475"/>
          <p14:tracePt t="37403" x="1778000" y="3030538"/>
          <p14:tracePt t="37423" x="1778000" y="3022600"/>
          <p14:tracePt t="37432" x="1770063" y="3022600"/>
          <p14:tracePt t="37454" x="1762125" y="3022600"/>
          <p14:tracePt t="37456" x="1762125" y="3014663"/>
          <p14:tracePt t="37475" x="1754188" y="3014663"/>
          <p14:tracePt t="37567" x="1762125" y="3014663"/>
          <p14:tracePt t="37573" x="1770063" y="3014663"/>
          <p14:tracePt t="37577" x="1778000" y="3014663"/>
          <p14:tracePt t="37581" x="1785938" y="3014663"/>
          <p14:tracePt t="37587" x="1793875" y="3014663"/>
          <p14:tracePt t="37589" x="1801813" y="3014663"/>
          <p14:tracePt t="37592" x="1809750" y="3014663"/>
          <p14:tracePt t="37596" x="1817688" y="3014663"/>
          <p14:tracePt t="37601" x="1825625" y="3014663"/>
          <p14:tracePt t="37605" x="1833563" y="3014663"/>
          <p14:tracePt t="37609" x="1841500" y="3014663"/>
          <p14:tracePt t="37615" x="1849438" y="3014663"/>
          <p14:tracePt t="37619" x="1857375" y="3014663"/>
          <p14:tracePt t="37627" x="1865313" y="3014663"/>
          <p14:tracePt t="37633" x="1873250" y="3006725"/>
          <p14:tracePt t="37653" x="1881188" y="3006725"/>
          <p14:tracePt t="37723" x="1889125" y="3006725"/>
          <p14:tracePt t="37730" x="1897063" y="3006725"/>
          <p14:tracePt t="37737" x="1905000" y="3006725"/>
          <p14:tracePt t="37738" x="1912938" y="3006725"/>
          <p14:tracePt t="37743" x="1922463" y="3006725"/>
          <p14:tracePt t="37747" x="1930400" y="3006725"/>
          <p14:tracePt t="37751" x="1938338" y="3006725"/>
          <p14:tracePt t="37752" x="1946275" y="3006725"/>
          <p14:tracePt t="37756" x="1954213" y="3006725"/>
          <p14:tracePt t="37760" x="1962150" y="3006725"/>
          <p14:tracePt t="37764" x="1970088" y="3006725"/>
          <p14:tracePt t="37769" x="1978025" y="3006725"/>
          <p14:tracePt t="37772" x="1985963" y="3006725"/>
          <p14:tracePt t="37778" x="1993900" y="3006725"/>
          <p14:tracePt t="37783" x="2001838" y="3006725"/>
          <p14:tracePt t="37787" x="2001838" y="3014663"/>
          <p14:tracePt t="37789" x="2009775" y="3014663"/>
          <p14:tracePt t="37792" x="2017713" y="3014663"/>
          <p14:tracePt t="37799" x="2025650" y="3014663"/>
          <p14:tracePt t="37803" x="2033588" y="3014663"/>
          <p14:tracePt t="37806" x="2041525" y="3022600"/>
          <p14:tracePt t="37808" x="2049463" y="3022600"/>
          <p14:tracePt t="37810" x="2057400" y="3022600"/>
          <p14:tracePt t="37815" x="2065338" y="3022600"/>
          <p14:tracePt t="37817" x="2073275" y="3030538"/>
          <p14:tracePt t="37819" x="2081213" y="3030538"/>
          <p14:tracePt t="37821" x="2089150" y="3030538"/>
          <p14:tracePt t="37822" x="2097088" y="3030538"/>
          <p14:tracePt t="37824" x="2105025" y="3038475"/>
          <p14:tracePt t="37826" x="2112963" y="3038475"/>
          <p14:tracePt t="37828" x="2120900" y="3038475"/>
          <p14:tracePt t="37830" x="2136775" y="3038475"/>
          <p14:tracePt t="37832" x="2144713" y="3046413"/>
          <p14:tracePt t="37835" x="2152650" y="3046413"/>
          <p14:tracePt t="37836" x="2160588" y="3046413"/>
          <p14:tracePt t="37838" x="2176463" y="3046413"/>
          <p14:tracePt t="37840" x="2184400" y="3054350"/>
          <p14:tracePt t="37842" x="2192338" y="3054350"/>
          <p14:tracePt t="37844" x="2200275" y="3054350"/>
          <p14:tracePt t="37846" x="2208213" y="3054350"/>
          <p14:tracePt t="37848" x="2224088" y="3062288"/>
          <p14:tracePt t="37851" x="2232025" y="3062288"/>
          <p14:tracePt t="37854" x="2247900" y="3062288"/>
          <p14:tracePt t="37856" x="2255838" y="3062288"/>
          <p14:tracePt t="37858" x="2265363" y="3070225"/>
          <p14:tracePt t="37860" x="2273300" y="3070225"/>
          <p14:tracePt t="37862" x="2281238" y="3070225"/>
          <p14:tracePt t="37866" x="2289175" y="3070225"/>
          <p14:tracePt t="37869" x="2297113" y="3070225"/>
          <p14:tracePt t="37873" x="2305050" y="3070225"/>
          <p14:tracePt t="37877" x="2312988" y="3070225"/>
          <p14:tracePt t="37884" x="2312988" y="3078163"/>
          <p14:tracePt t="37915" x="2305050" y="3078163"/>
          <p14:tracePt t="37921" x="2297113" y="3078163"/>
          <p14:tracePt t="37925" x="2289175" y="3078163"/>
          <p14:tracePt t="37927" x="2281238" y="3078163"/>
          <p14:tracePt t="37928" x="2273300" y="3078163"/>
          <p14:tracePt t="37930" x="2265363" y="3078163"/>
          <p14:tracePt t="37933" x="2255838" y="3078163"/>
          <p14:tracePt t="37935" x="2247900" y="3078163"/>
          <p14:tracePt t="37937" x="2232025" y="3086100"/>
          <p14:tracePt t="37938" x="2224088" y="3086100"/>
          <p14:tracePt t="37940" x="2216150" y="3086100"/>
          <p14:tracePt t="37942" x="2200275" y="3086100"/>
          <p14:tracePt t="37944" x="2184400" y="3094038"/>
          <p14:tracePt t="37946" x="2176463" y="3094038"/>
          <p14:tracePt t="37948" x="2160588" y="3094038"/>
          <p14:tracePt t="37951" x="2136775" y="3101975"/>
          <p14:tracePt t="37952" x="2120900" y="3101975"/>
          <p14:tracePt t="37954" x="2105025" y="3101975"/>
          <p14:tracePt t="37956" x="2089150" y="3109913"/>
          <p14:tracePt t="37958" x="2065338" y="3109913"/>
          <p14:tracePt t="37960" x="2049463" y="3109913"/>
          <p14:tracePt t="37962" x="2025650" y="3109913"/>
          <p14:tracePt t="37964" x="2009775" y="3117850"/>
          <p14:tracePt t="37966" x="1985963" y="3117850"/>
          <p14:tracePt t="37969" x="1962150" y="3117850"/>
          <p14:tracePt t="37970" x="1946275" y="3117850"/>
          <p14:tracePt t="37972" x="1922463" y="3125788"/>
          <p14:tracePt t="37974" x="1905000" y="3125788"/>
          <p14:tracePt t="37976" x="1881188" y="3125788"/>
          <p14:tracePt t="37978" x="1857375" y="3125788"/>
          <p14:tracePt t="37980" x="1833563" y="3125788"/>
          <p14:tracePt t="37982" x="1817688" y="3125788"/>
          <p14:tracePt t="37986" x="1793875" y="3125788"/>
          <p14:tracePt t="37987" x="1770063" y="3125788"/>
          <p14:tracePt t="37988" x="1754188" y="3125788"/>
          <p14:tracePt t="37990" x="1730375" y="3125788"/>
          <p14:tracePt t="37992" x="1714500" y="3125788"/>
          <p14:tracePt t="37994" x="1690688" y="3125788"/>
          <p14:tracePt t="37996" x="1674813" y="3125788"/>
          <p14:tracePt t="37998" x="1658938" y="3125788"/>
          <p14:tracePt t="38000" x="1651000" y="3125788"/>
          <p14:tracePt t="38003" x="1635125" y="3125788"/>
          <p14:tracePt t="38004" x="1619250" y="3125788"/>
          <p14:tracePt t="38006" x="1603375" y="3125788"/>
          <p14:tracePt t="38008" x="1595438" y="3125788"/>
          <p14:tracePt t="38010" x="1587500" y="3117850"/>
          <p14:tracePt t="38012" x="1579563" y="3117850"/>
          <p14:tracePt t="38014" x="1571625" y="3117850"/>
          <p14:tracePt t="38017" x="1562100" y="3117850"/>
          <p14:tracePt t="38020" x="1554163" y="3117850"/>
          <p14:tracePt t="38069" x="1562100" y="3117850"/>
          <p14:tracePt t="38075" x="1571625" y="3117850"/>
          <p14:tracePt t="38079" x="1579563" y="3117850"/>
          <p14:tracePt t="38081" x="1587500" y="3117850"/>
          <p14:tracePt t="38085" x="1603375" y="3117850"/>
          <p14:tracePt t="38087" x="1611313" y="3117850"/>
          <p14:tracePt t="38088" x="1619250" y="3117850"/>
          <p14:tracePt t="38090" x="1635125" y="3117850"/>
          <p14:tracePt t="38092" x="1651000" y="3117850"/>
          <p14:tracePt t="38094" x="1666875" y="3117850"/>
          <p14:tracePt t="38096" x="1682750" y="3117850"/>
          <p14:tracePt t="38098" x="1698625" y="3117850"/>
          <p14:tracePt t="38100" x="1722438" y="3117850"/>
          <p14:tracePt t="38103" x="1746250" y="3117850"/>
          <p14:tracePt t="38104" x="1770063" y="3117850"/>
          <p14:tracePt t="38106" x="1793875" y="3117850"/>
          <p14:tracePt t="38108" x="1825625" y="3117850"/>
          <p14:tracePt t="38110" x="1857375" y="3117850"/>
          <p14:tracePt t="38112" x="1881188" y="3125788"/>
          <p14:tracePt t="38114" x="1912938" y="3125788"/>
          <p14:tracePt t="38118" x="1946275" y="3133725"/>
          <p14:tracePt t="38119" x="1978025" y="3141663"/>
          <p14:tracePt t="38120" x="2001838" y="3141663"/>
          <p14:tracePt t="38122" x="2033588" y="3149600"/>
          <p14:tracePt t="38124" x="2073275" y="3157538"/>
          <p14:tracePt t="38126" x="2105025" y="3157538"/>
          <p14:tracePt t="38128" x="2136775" y="3165475"/>
          <p14:tracePt t="38130" x="2168525" y="3173413"/>
          <p14:tracePt t="38132" x="2200275" y="3181350"/>
          <p14:tracePt t="38135" x="2224088" y="3189288"/>
          <p14:tracePt t="38136" x="2255838" y="3197225"/>
          <p14:tracePt t="38138" x="2289175" y="3205163"/>
          <p14:tracePt t="38140" x="2312988" y="3213100"/>
          <p14:tracePt t="38142" x="2336800" y="3221038"/>
          <p14:tracePt t="38144" x="2360613" y="3228975"/>
          <p14:tracePt t="38146" x="2384425" y="3236913"/>
          <p14:tracePt t="38149" x="2408238" y="3244850"/>
          <p14:tracePt t="38151" x="2424113" y="3252788"/>
          <p14:tracePt t="38153" x="2447925" y="3270250"/>
          <p14:tracePt t="38155" x="2463800" y="3278188"/>
          <p14:tracePt t="38156" x="2479675" y="3286125"/>
          <p14:tracePt t="38158" x="2495550" y="3294063"/>
          <p14:tracePt t="38160" x="2511425" y="3302000"/>
          <p14:tracePt t="38162" x="2519363" y="3317875"/>
          <p14:tracePt t="38164" x="2527300" y="3317875"/>
          <p14:tracePt t="38166" x="2543175" y="3325813"/>
          <p14:tracePt t="38169" x="2543175" y="3333750"/>
          <p14:tracePt t="38172" x="2559050" y="3349625"/>
          <p14:tracePt t="38174" x="2559050" y="3357563"/>
          <p14:tracePt t="38176" x="2566988" y="3357563"/>
          <p14:tracePt t="38178" x="2566988" y="3365500"/>
          <p14:tracePt t="38180" x="2566988" y="3373438"/>
          <p14:tracePt t="38182" x="2566988" y="3381375"/>
          <p14:tracePt t="38185" x="2566988" y="3389313"/>
          <p14:tracePt t="38189" x="2566988" y="3397250"/>
          <p14:tracePt t="38190" x="2566988" y="3405188"/>
          <p14:tracePt t="38193" x="2566988" y="3413125"/>
          <p14:tracePt t="38194" x="2559050" y="3413125"/>
          <p14:tracePt t="38196" x="2559050" y="3421063"/>
          <p14:tracePt t="38199" x="2551113" y="3429000"/>
          <p14:tracePt t="38201" x="2543175" y="3436938"/>
          <p14:tracePt t="38202" x="2535238" y="3444875"/>
          <p14:tracePt t="38204" x="2535238" y="3452813"/>
          <p14:tracePt t="38206" x="2519363" y="3460750"/>
          <p14:tracePt t="38208" x="2511425" y="3460750"/>
          <p14:tracePt t="38210" x="2503488" y="3468688"/>
          <p14:tracePt t="38212" x="2495550" y="3476625"/>
          <p14:tracePt t="38214" x="2479675" y="3484563"/>
          <p14:tracePt t="38217" x="2463800" y="3500438"/>
          <p14:tracePt t="38219" x="2447925" y="3508375"/>
          <p14:tracePt t="38220" x="2432050" y="3516313"/>
          <p14:tracePt t="38222" x="2416175" y="3524250"/>
          <p14:tracePt t="38224" x="2400300" y="3532188"/>
          <p14:tracePt t="38226" x="2376488" y="3540125"/>
          <p14:tracePt t="38228" x="2360613" y="3548063"/>
          <p14:tracePt t="38230" x="2336800" y="3556000"/>
          <p14:tracePt t="38232" x="2312988" y="3563938"/>
          <p14:tracePt t="38235" x="2289175" y="3571875"/>
          <p14:tracePt t="38236" x="2265363" y="3579813"/>
          <p14:tracePt t="38238" x="2232025" y="3579813"/>
          <p14:tracePt t="38241" x="2208213" y="3587750"/>
          <p14:tracePt t="38242" x="2176463" y="3595688"/>
          <p14:tracePt t="38244" x="2152650" y="3605213"/>
          <p14:tracePt t="38246" x="2112963" y="3605213"/>
          <p14:tracePt t="38249" x="2089150" y="3613150"/>
          <p14:tracePt t="38251" x="2049463" y="3613150"/>
          <p14:tracePt t="38253" x="2017713" y="3621088"/>
          <p14:tracePt t="38255" x="1978025" y="3621088"/>
          <p14:tracePt t="38256" x="1938338" y="3629025"/>
          <p14:tracePt t="38258" x="1897063" y="3629025"/>
          <p14:tracePt t="38260" x="1857375" y="3629025"/>
          <p14:tracePt t="38262" x="1817688" y="3629025"/>
          <p14:tracePt t="38264" x="1778000" y="3629025"/>
          <p14:tracePt t="38267" x="1730375" y="3629025"/>
          <p14:tracePt t="38269" x="1690688" y="3629025"/>
          <p14:tracePt t="38270" x="1643063" y="3629025"/>
          <p14:tracePt t="38273" x="1603375" y="3629025"/>
          <p14:tracePt t="38274" x="1554163" y="3629025"/>
          <p14:tracePt t="38276" x="1514475" y="3621088"/>
          <p14:tracePt t="38278" x="1474788" y="3621088"/>
          <p14:tracePt t="38280" x="1435100" y="3613150"/>
          <p14:tracePt t="38282" x="1387475" y="3605213"/>
          <p14:tracePt t="38285" x="1347788" y="3605213"/>
          <p14:tracePt t="38286" x="1308100" y="3595688"/>
          <p14:tracePt t="38288" x="1276350" y="3587750"/>
          <p14:tracePt t="38290" x="1236663" y="3579813"/>
          <p14:tracePt t="38292" x="1203325" y="3571875"/>
          <p14:tracePt t="38294" x="1171575" y="3563938"/>
          <p14:tracePt t="38296" x="1139825" y="3556000"/>
          <p14:tracePt t="38299" x="1116013" y="3548063"/>
          <p14:tracePt t="38301" x="1084263" y="3540125"/>
          <p14:tracePt t="38302" x="1060450" y="3532188"/>
          <p14:tracePt t="38304" x="1044575" y="3524250"/>
          <p14:tracePt t="38306" x="1020763" y="3508375"/>
          <p14:tracePt t="38308" x="1004888" y="3508375"/>
          <p14:tracePt t="38310" x="989013" y="3492500"/>
          <p14:tracePt t="38312" x="973138" y="3484563"/>
          <p14:tracePt t="38314" x="965200" y="3476625"/>
          <p14:tracePt t="38317" x="949325" y="3468688"/>
          <p14:tracePt t="38321" x="933450" y="3460750"/>
          <p14:tracePt t="38322" x="925513" y="3452813"/>
          <p14:tracePt t="38324" x="917575" y="3444875"/>
          <p14:tracePt t="38326" x="917575" y="3436938"/>
          <p14:tracePt t="38328" x="909638" y="3436938"/>
          <p14:tracePt t="38330" x="901700" y="3429000"/>
          <p14:tracePt t="38332" x="901700" y="3421063"/>
          <p14:tracePt t="38336" x="893763" y="3413125"/>
          <p14:tracePt t="38337" x="893763" y="3405188"/>
          <p14:tracePt t="38338" x="893763" y="3397250"/>
          <p14:tracePt t="38340" x="893763" y="3389313"/>
          <p14:tracePt t="38342" x="885825" y="3381375"/>
          <p14:tracePt t="38344" x="885825" y="3373438"/>
          <p14:tracePt t="38346" x="885825" y="3365500"/>
          <p14:tracePt t="38349" x="885825" y="3357563"/>
          <p14:tracePt t="38351" x="885825" y="3349625"/>
          <p14:tracePt t="38353" x="885825" y="3341688"/>
          <p14:tracePt t="38354" x="885825" y="3333750"/>
          <p14:tracePt t="38356" x="885825" y="3325813"/>
          <p14:tracePt t="38358" x="893763" y="3317875"/>
          <p14:tracePt t="38360" x="893763" y="3309938"/>
          <p14:tracePt t="38363" x="901700" y="3302000"/>
          <p14:tracePt t="38364" x="909638" y="3294063"/>
          <p14:tracePt t="38367" x="917575" y="3286125"/>
          <p14:tracePt t="38368" x="925513" y="3278188"/>
          <p14:tracePt t="38370" x="933450" y="3262313"/>
          <p14:tracePt t="38372" x="949325" y="3252788"/>
          <p14:tracePt t="38374" x="957263" y="3244850"/>
          <p14:tracePt t="38376" x="973138" y="3236913"/>
          <p14:tracePt t="38378" x="989013" y="3228975"/>
          <p14:tracePt t="38380" x="1004888" y="3221038"/>
          <p14:tracePt t="38382" x="1020763" y="3205163"/>
          <p14:tracePt t="38386" x="1036638" y="3197225"/>
          <p14:tracePt t="38386" x="1060450" y="3189288"/>
          <p14:tracePt t="38388" x="1084263" y="3181350"/>
          <p14:tracePt t="38390" x="1108075" y="3173413"/>
          <p14:tracePt t="38392" x="1131888" y="3165475"/>
          <p14:tracePt t="38394" x="1163638" y="3157538"/>
          <p14:tracePt t="38396" x="1195388" y="3149600"/>
          <p14:tracePt t="38399" x="1228725" y="3141663"/>
          <p14:tracePt t="38401" x="1260475" y="3133725"/>
          <p14:tracePt t="38404" x="1323975" y="3125788"/>
          <p14:tracePt t="38406" x="1363663" y="3125788"/>
          <p14:tracePt t="38408" x="1403350" y="3117850"/>
          <p14:tracePt t="38410" x="1443038" y="3117850"/>
          <p14:tracePt t="38412" x="1482725" y="3117850"/>
          <p14:tracePt t="38414" x="1530350" y="3109913"/>
          <p14:tracePt t="38417" x="1571625" y="3109913"/>
          <p14:tracePt t="38419" x="1611313" y="3109913"/>
          <p14:tracePt t="38420" x="1658938" y="3109913"/>
          <p14:tracePt t="38422" x="1698625" y="3109913"/>
          <p14:tracePt t="38424" x="1738313" y="3109913"/>
          <p14:tracePt t="38426" x="1785938" y="3109913"/>
          <p14:tracePt t="38428" x="1825625" y="3109913"/>
          <p14:tracePt t="38430" x="1873250" y="3117850"/>
          <p14:tracePt t="38432" x="1905000" y="3117850"/>
          <p14:tracePt t="38435" x="1954213" y="3125788"/>
          <p14:tracePt t="38436" x="1993900" y="3125788"/>
          <p14:tracePt t="38438" x="2033588" y="3133725"/>
          <p14:tracePt t="38440" x="2073275" y="3141663"/>
          <p14:tracePt t="38442" x="2112963" y="3149600"/>
          <p14:tracePt t="38444" x="2152650" y="3149600"/>
          <p14:tracePt t="38446" x="2184400" y="3157538"/>
          <p14:tracePt t="38449" x="2224088" y="3165475"/>
          <p14:tracePt t="38451" x="2255838" y="3173413"/>
          <p14:tracePt t="38453" x="2289175" y="3173413"/>
          <p14:tracePt t="38454" x="2312988" y="3181350"/>
          <p14:tracePt t="38456" x="2336800" y="3181350"/>
          <p14:tracePt t="38458" x="2360613" y="3189288"/>
          <p14:tracePt t="38460" x="2384425" y="3197225"/>
          <p14:tracePt t="38462" x="2400300" y="3205163"/>
          <p14:tracePt t="38464" x="2416175" y="3205163"/>
          <p14:tracePt t="38467" x="2432050" y="3213100"/>
          <p14:tracePt t="38470" x="2447925" y="3221038"/>
          <p14:tracePt t="38472" x="2455863" y="3221038"/>
          <p14:tracePt t="38476" x="2455863" y="3228975"/>
          <p14:tracePt t="38487" x="2455863" y="3236913"/>
          <p14:tracePt t="38491" x="2447925" y="3244850"/>
          <p14:tracePt t="38492" x="2439988" y="3244850"/>
          <p14:tracePt t="38494" x="2439988" y="3252788"/>
          <p14:tracePt t="38496" x="2432050" y="3252788"/>
          <p14:tracePt t="38499" x="2424113" y="3262313"/>
          <p14:tracePt t="38501" x="2408238" y="3270250"/>
          <p14:tracePt t="38502" x="2400300" y="3270250"/>
          <p14:tracePt t="38504" x="2384425" y="3278188"/>
          <p14:tracePt t="38506" x="2376488" y="3286125"/>
          <p14:tracePt t="38508" x="2360613" y="3286125"/>
          <p14:tracePt t="38510" x="2344738" y="3294063"/>
          <p14:tracePt t="38512" x="2328863" y="3302000"/>
          <p14:tracePt t="38514" x="2312988" y="3302000"/>
          <p14:tracePt t="38517" x="2289175" y="3309938"/>
          <p14:tracePt t="38519" x="2273300" y="3317875"/>
          <p14:tracePt t="38520" x="2247900" y="3317875"/>
          <p14:tracePt t="38522" x="2224088" y="3325813"/>
          <p14:tracePt t="38524" x="2200275" y="3325813"/>
          <p14:tracePt t="38526" x="2176463" y="3333750"/>
          <p14:tracePt t="38528" x="2152650" y="3341688"/>
          <p14:tracePt t="38530" x="2128838" y="3341688"/>
          <p14:tracePt t="38532" x="2097088" y="3349625"/>
          <p14:tracePt t="38535" x="2065338" y="3357563"/>
          <p14:tracePt t="38537" x="2041525" y="3357563"/>
          <p14:tracePt t="38539" x="2017713" y="3357563"/>
          <p14:tracePt t="38540" x="1985963" y="3365500"/>
          <p14:tracePt t="38542" x="1954213" y="3365500"/>
          <p14:tracePt t="38544" x="1922463" y="3365500"/>
          <p14:tracePt t="38546" x="1889125" y="3373438"/>
          <p14:tracePt t="38549" x="1857375" y="3373438"/>
          <p14:tracePt t="38551" x="1825625" y="3373438"/>
          <p14:tracePt t="38553" x="1793875" y="3373438"/>
          <p14:tracePt t="38554" x="1770063" y="3373438"/>
          <p14:tracePt t="38556" x="1738313" y="3373438"/>
          <p14:tracePt t="38558" x="1706563" y="3373438"/>
          <p14:tracePt t="38560" x="1682750" y="3373438"/>
          <p14:tracePt t="38562" x="1658938" y="3373438"/>
          <p14:tracePt t="38565" x="1635125" y="3373438"/>
          <p14:tracePt t="38567" x="1619250" y="3373438"/>
          <p14:tracePt t="38569" x="1595438" y="3373438"/>
          <p14:tracePt t="38571" x="1579563" y="3373438"/>
          <p14:tracePt t="38572" x="1562100" y="3373438"/>
          <p14:tracePt t="38574" x="1546225" y="3365500"/>
          <p14:tracePt t="38576" x="1538288" y="3365500"/>
          <p14:tracePt t="38578" x="1522413" y="3365500"/>
          <p14:tracePt t="38580" x="1514475" y="3365500"/>
          <p14:tracePt t="38585" x="1506538" y="3357563"/>
          <p14:tracePt t="38609" x="1506538" y="3349625"/>
          <p14:tracePt t="38621" x="1506538" y="3341688"/>
          <p14:tracePt t="38627" x="1506538" y="3333750"/>
          <p14:tracePt t="38631" x="1514475" y="3333750"/>
          <p14:tracePt t="38634" x="1514475" y="3325813"/>
          <p14:tracePt t="38637" x="1522413" y="3325813"/>
          <p14:tracePt t="38638" x="1522413" y="3317875"/>
          <p14:tracePt t="38642" x="1530350" y="3317875"/>
          <p14:tracePt t="38644" x="1538288" y="3309938"/>
          <p14:tracePt t="38649" x="1546225" y="3302000"/>
          <p14:tracePt t="38651" x="1554163" y="3302000"/>
          <p14:tracePt t="38653" x="1554163" y="3294063"/>
          <p14:tracePt t="38654" x="1562100" y="3294063"/>
          <p14:tracePt t="38656" x="1571625" y="3294063"/>
          <p14:tracePt t="38658" x="1571625" y="3286125"/>
          <p14:tracePt t="38660" x="1579563" y="3286125"/>
          <p14:tracePt t="38662" x="1587500" y="3278188"/>
          <p14:tracePt t="38664" x="1595438" y="3278188"/>
          <p14:tracePt t="38669" x="1603375" y="3270250"/>
          <p14:tracePt t="38670" x="1611313" y="3270250"/>
          <p14:tracePt t="38673" x="1611313" y="3262313"/>
          <p14:tracePt t="38674" x="1619250" y="3262313"/>
          <p14:tracePt t="38676" x="1627188" y="3262313"/>
          <p14:tracePt t="38681" x="1635125" y="3262313"/>
          <p14:tracePt t="38683" x="1643063" y="3262313"/>
          <p14:tracePt t="38686" x="1651000" y="3252788"/>
          <p14:tracePt t="38693" x="1658938" y="3252788"/>
          <p14:tracePt t="38695" x="1658938" y="3244850"/>
          <p14:tracePt t="38699" x="1666875" y="3244850"/>
          <p14:tracePt t="38705" x="1674813" y="3244850"/>
          <p14:tracePt t="38759" x="1682750" y="3244850"/>
          <p14:tracePt t="39065" x="1690688" y="3244850"/>
          <p14:tracePt t="39071" x="1698625" y="3244850"/>
          <p14:tracePt t="39079" x="1706563" y="3244850"/>
          <p14:tracePt t="39085" x="1714500" y="3244850"/>
          <p14:tracePt t="39093" x="1722438" y="3244850"/>
          <p14:tracePt t="39101" x="1730375" y="3244850"/>
          <p14:tracePt t="39121" x="1738313" y="3244850"/>
          <p14:tracePt t="39141" x="1746250" y="3244850"/>
          <p14:tracePt t="39151" x="1754188" y="3244850"/>
          <p14:tracePt t="39156" x="1762125" y="3244850"/>
          <p14:tracePt t="39163" x="1770063" y="3244850"/>
          <p14:tracePt t="39171" x="1778000" y="3244850"/>
          <p14:tracePt t="39174" x="1785938" y="3244850"/>
          <p14:tracePt t="39179" x="1793875" y="3244850"/>
          <p14:tracePt t="39183" x="1801813" y="3244850"/>
          <p14:tracePt t="39187" x="1809750" y="3244850"/>
          <p14:tracePt t="39191" x="1817688" y="3244850"/>
          <p14:tracePt t="39195" x="1825625" y="3244850"/>
          <p14:tracePt t="39198" x="1833563" y="3244850"/>
          <p14:tracePt t="39203" x="1841500" y="3244850"/>
          <p14:tracePt t="39209" x="1849438" y="3244850"/>
          <p14:tracePt t="39213" x="1857375" y="3244850"/>
          <p14:tracePt t="39215" x="1857375" y="3252788"/>
          <p14:tracePt t="39219" x="1865313" y="3252788"/>
          <p14:tracePt t="39225" x="1873250" y="3252788"/>
          <p14:tracePt t="39233" x="1881188" y="3252788"/>
          <p14:tracePt t="39247" x="1889125" y="3252788"/>
          <p14:tracePt t="39253" x="1889125" y="3262313"/>
          <p14:tracePt t="39273" x="1897063" y="3262313"/>
          <p14:tracePt t="39292" x="1905000" y="3270250"/>
          <p14:tracePt t="39298" x="1912938" y="3270250"/>
          <p14:tracePt t="39311" x="1922463" y="3270250"/>
          <p14:tracePt t="39313" x="1922463" y="3278188"/>
          <p14:tracePt t="39353" x="1930400" y="3278188"/>
          <p14:tracePt t="39421" x="1930400" y="3286125"/>
          <p14:tracePt t="39439" x="1930400" y="3294063"/>
          <p14:tracePt t="39445" x="1938338" y="3294063"/>
          <p14:tracePt t="39447" x="1938338" y="3302000"/>
          <p14:tracePt t="39453" x="1946275" y="3302000"/>
          <p14:tracePt t="39454" x="1946275" y="3309938"/>
          <p14:tracePt t="39461" x="1954213" y="3317875"/>
          <p14:tracePt t="39467" x="1962150" y="3325813"/>
          <p14:tracePt t="39469" x="1962150" y="3333750"/>
          <p14:tracePt t="39472" x="1970088" y="3333750"/>
          <p14:tracePt t="39474" x="1970088" y="3341688"/>
          <p14:tracePt t="39483" x="1978025" y="3341688"/>
          <p14:tracePt t="39527" x="1978025" y="3349625"/>
          <p14:tracePt t="39587" x="1970088" y="3349625"/>
          <p14:tracePt t="39595" x="1970088" y="3357563"/>
          <p14:tracePt t="39637" x="1962150" y="3357563"/>
          <p14:tracePt t="41432" x="1962150" y="3365500"/>
          <p14:tracePt t="41451" x="1962150" y="3373438"/>
          <p14:tracePt t="41457" x="1962150" y="3381375"/>
          <p14:tracePt t="41462" x="1970088" y="3389313"/>
          <p14:tracePt t="41467" x="1970088" y="3397250"/>
          <p14:tracePt t="41469" x="1978025" y="3397250"/>
          <p14:tracePt t="41475" x="1985963" y="3405188"/>
          <p14:tracePt t="41483" x="1993900" y="3413125"/>
          <p14:tracePt t="41486" x="2001838" y="3421063"/>
          <p14:tracePt t="41491" x="2009775" y="3429000"/>
          <p14:tracePt t="41492" x="2017713" y="3436938"/>
          <p14:tracePt t="41494" x="2025650" y="3444875"/>
          <p14:tracePt t="41496" x="2033588" y="3452813"/>
          <p14:tracePt t="41499" x="2049463" y="3460750"/>
          <p14:tracePt t="41501" x="2065338" y="3476625"/>
          <p14:tracePt t="41502" x="2081213" y="3492500"/>
          <p14:tracePt t="41504" x="2105025" y="3508375"/>
          <p14:tracePt t="41506" x="2120900" y="3516313"/>
          <p14:tracePt t="41508" x="2144713" y="3540125"/>
          <p14:tracePt t="41510" x="2168525" y="3548063"/>
          <p14:tracePt t="41513" x="2192338" y="3563938"/>
          <p14:tracePt t="41515" x="2224088" y="3571875"/>
          <p14:tracePt t="41518" x="2247900" y="3587750"/>
          <p14:tracePt t="41518" x="2281238" y="3605213"/>
          <p14:tracePt t="41520" x="2305050" y="3621088"/>
          <p14:tracePt t="41522" x="2336800" y="3636963"/>
          <p14:tracePt t="41524" x="2360613" y="3652838"/>
          <p14:tracePt t="41526" x="2384425" y="3668713"/>
          <p14:tracePt t="41528" x="2408238" y="3684588"/>
          <p14:tracePt t="41530" x="2432050" y="3700463"/>
          <p14:tracePt t="41533" x="2455863" y="3716338"/>
          <p14:tracePt t="41536" x="2487613" y="3748088"/>
          <p14:tracePt t="41538" x="2503488" y="3763963"/>
          <p14:tracePt t="41540" x="2511425" y="3779838"/>
          <p14:tracePt t="41542" x="2527300" y="3795713"/>
          <p14:tracePt t="41544" x="2535238" y="3819525"/>
          <p14:tracePt t="41546" x="2543175" y="3827463"/>
          <p14:tracePt t="41549" x="2551113" y="3851275"/>
          <p14:tracePt t="41551" x="2559050" y="3867150"/>
          <p14:tracePt t="41552" x="2559050" y="3883025"/>
          <p14:tracePt t="41554" x="2566988" y="3906838"/>
          <p14:tracePt t="41556" x="2574925" y="3922713"/>
          <p14:tracePt t="41558" x="2574925" y="3948113"/>
          <p14:tracePt t="41560" x="2582863" y="3963988"/>
          <p14:tracePt t="41562" x="2582863" y="3979863"/>
          <p14:tracePt t="41565" x="2590800" y="3995738"/>
          <p14:tracePt t="41568" x="2590800" y="4027488"/>
          <p14:tracePt t="41570" x="2598738" y="4043363"/>
          <p14:tracePt t="41572" x="2606675" y="4059238"/>
          <p14:tracePt t="41574" x="2616200" y="4067175"/>
          <p14:tracePt t="41576" x="2616200" y="4075113"/>
          <p14:tracePt t="41578" x="2624138" y="4090988"/>
          <p14:tracePt t="41581" x="2632075" y="4098925"/>
          <p14:tracePt t="41583" x="2640013" y="4106863"/>
          <p14:tracePt t="41586" x="2647950" y="4114800"/>
          <p14:tracePt t="41588" x="2647950" y="4122738"/>
          <p14:tracePt t="41596" x="2647950" y="4130675"/>
          <p14:tracePt t="41631" x="2655888" y="4130675"/>
          <p14:tracePt t="41649" x="2663825" y="4130675"/>
          <p14:tracePt t="41659" x="2671763" y="4130675"/>
          <p14:tracePt t="41663" x="2671763" y="4138613"/>
          <p14:tracePt t="41667" x="2679700" y="4138613"/>
          <p14:tracePt t="41675" x="2687638" y="4146550"/>
          <p14:tracePt t="41679" x="2695575" y="4146550"/>
          <p14:tracePt t="41684" x="2703513" y="4146550"/>
          <p14:tracePt t="41692" x="2711450" y="4154488"/>
          <p14:tracePt t="41829" x="2719388" y="4154488"/>
          <p14:tracePt t="41863" x="2727325" y="4154488"/>
          <p14:tracePt t="41877" x="2735263" y="4154488"/>
          <p14:tracePt t="41889" x="2743200" y="4154488"/>
          <p14:tracePt t="41897" x="2751138" y="4162425"/>
          <p14:tracePt t="41901" x="2759075" y="4162425"/>
          <p14:tracePt t="41905" x="2767013" y="4162425"/>
          <p14:tracePt t="41908" x="2774950" y="4162425"/>
          <p14:tracePt t="41916" x="2782888" y="4162425"/>
          <p14:tracePt t="41918" x="2790825" y="4162425"/>
          <p14:tracePt t="41922" x="2798763" y="4162425"/>
          <p14:tracePt t="41924" x="2806700" y="4162425"/>
          <p14:tracePt t="41929" x="2814638" y="4162425"/>
          <p14:tracePt t="41932" x="2822575" y="4162425"/>
          <p14:tracePt t="41936" x="2830513" y="4162425"/>
          <p14:tracePt t="41938" x="2838450" y="4162425"/>
          <p14:tracePt t="41940" x="2846388" y="4162425"/>
          <p14:tracePt t="41942" x="2854325" y="4162425"/>
          <p14:tracePt t="41944" x="2862263" y="4154488"/>
          <p14:tracePt t="41949" x="2870200" y="4154488"/>
          <p14:tracePt t="41950" x="2878138" y="4154488"/>
          <p14:tracePt t="41952" x="2886075" y="4146550"/>
          <p14:tracePt t="41954" x="2894013" y="4146550"/>
          <p14:tracePt t="41956" x="2901950" y="4146550"/>
          <p14:tracePt t="41958" x="2909888" y="4138613"/>
          <p14:tracePt t="41960" x="2917825" y="4138613"/>
          <p14:tracePt t="41962" x="2925763" y="4138613"/>
          <p14:tracePt t="41965" x="2941638" y="4130675"/>
          <p14:tracePt t="41966" x="2949575" y="4130675"/>
          <p14:tracePt t="41968" x="2957513" y="4122738"/>
          <p14:tracePt t="41970" x="2967038" y="4122738"/>
          <p14:tracePt t="41972" x="2974975" y="4122738"/>
          <p14:tracePt t="41974" x="2990850" y="4114800"/>
          <p14:tracePt t="41976" x="2998788" y="4106863"/>
          <p14:tracePt t="41979" x="3006725" y="4106863"/>
          <p14:tracePt t="41981" x="3014663" y="4098925"/>
          <p14:tracePt t="41983" x="3030538" y="4098925"/>
          <p14:tracePt t="41984" x="3038475" y="4090988"/>
          <p14:tracePt t="41986" x="3054350" y="4090988"/>
          <p14:tracePt t="41988" x="3062288" y="4083050"/>
          <p14:tracePt t="41990" x="3078163" y="4083050"/>
          <p14:tracePt t="41992" x="3094038" y="4075113"/>
          <p14:tracePt t="41994" x="3101975" y="4067175"/>
          <p14:tracePt t="41996" x="3109913" y="4067175"/>
          <p14:tracePt t="41999" x="3125788" y="4059238"/>
          <p14:tracePt t="42000" x="3141663" y="4059238"/>
          <p14:tracePt t="42002" x="3149600" y="4051300"/>
          <p14:tracePt t="42004" x="3165475" y="4043363"/>
          <p14:tracePt t="42006" x="3173413" y="4043363"/>
          <p14:tracePt t="42008" x="3181350" y="4035425"/>
          <p14:tracePt t="42010" x="3189288" y="4035425"/>
          <p14:tracePt t="42012" x="3197225" y="4027488"/>
          <p14:tracePt t="42015" x="3205163" y="4027488"/>
          <p14:tracePt t="42016" x="3221038" y="4019550"/>
          <p14:tracePt t="42018" x="3228975" y="4019550"/>
          <p14:tracePt t="42020" x="3236913" y="4011613"/>
          <p14:tracePt t="42022" x="3244850" y="4011613"/>
          <p14:tracePt t="42024" x="3252788" y="4003675"/>
          <p14:tracePt t="42026" x="3260725" y="4003675"/>
          <p14:tracePt t="42028" x="3260725" y="3995738"/>
          <p14:tracePt t="42032" x="3268663" y="3995738"/>
          <p14:tracePt t="42033" x="3276600" y="3995738"/>
          <p14:tracePt t="42034" x="3284538" y="3987800"/>
          <p14:tracePt t="42038" x="3292475" y="3979863"/>
          <p14:tracePt t="42040" x="3300413" y="3979863"/>
          <p14:tracePt t="42045" x="3308350" y="3979863"/>
          <p14:tracePt t="42047" x="3308350" y="3971925"/>
          <p14:tracePt t="42050" x="3317875" y="3971925"/>
          <p14:tracePt t="42055" x="3317875" y="3963988"/>
          <p14:tracePt t="42056" x="3325813" y="3963988"/>
          <p14:tracePt t="42063" x="3333750" y="3963988"/>
          <p14:tracePt t="42077" x="3341688" y="3956050"/>
          <p14:tracePt t="42085" x="3349625" y="3956050"/>
          <p14:tracePt t="42091" x="3357563" y="3956050"/>
          <p14:tracePt t="42097" x="3365500" y="3956050"/>
          <p14:tracePt t="42102" x="3373438" y="3956050"/>
          <p14:tracePt t="42106" x="3381375" y="3956050"/>
          <p14:tracePt t="42111" x="3389313" y="3956050"/>
          <p14:tracePt t="42119" x="3397250" y="3956050"/>
          <p14:tracePt t="42125" x="3405188" y="3956050"/>
          <p14:tracePt t="42126" x="3405188" y="3948113"/>
          <p14:tracePt t="42132" x="3413125" y="3948113"/>
          <p14:tracePt t="42135" x="3421063" y="3948113"/>
          <p14:tracePt t="42143" x="3429000" y="3948113"/>
          <p14:tracePt t="42149" x="3436938" y="3948113"/>
          <p14:tracePt t="42153" x="3444875" y="3948113"/>
          <p14:tracePt t="42157" x="3452813" y="3948113"/>
          <p14:tracePt t="42160" x="3460750" y="3948113"/>
          <p14:tracePt t="42165" x="3468688" y="3948113"/>
          <p14:tracePt t="42169" x="3476625" y="3948113"/>
          <p14:tracePt t="42173" x="3484563" y="3948113"/>
          <p14:tracePt t="42176" x="3492500" y="3948113"/>
          <p14:tracePt t="42181" x="3500438" y="3948113"/>
          <p14:tracePt t="42183" x="3508375" y="3948113"/>
          <p14:tracePt t="42188" x="3516313" y="3948113"/>
          <p14:tracePt t="42192" x="3524250" y="3948113"/>
          <p14:tracePt t="42197" x="3532188" y="3948113"/>
          <p14:tracePt t="42201" x="3540125" y="3948113"/>
          <p14:tracePt t="42204" x="3548063" y="3948113"/>
          <p14:tracePt t="42209" x="3556000" y="3948113"/>
          <p14:tracePt t="42212" x="3563938" y="3948113"/>
          <p14:tracePt t="42216" x="3571875" y="3948113"/>
          <p14:tracePt t="42220" x="3579813" y="3948113"/>
          <p14:tracePt t="42229" x="3587750" y="3948113"/>
          <p14:tracePt t="42233" x="3595688" y="3948113"/>
          <p14:tracePt t="42237" x="3603625" y="3948113"/>
          <p14:tracePt t="42242" x="3611563" y="3948113"/>
          <p14:tracePt t="42247" x="3619500" y="3948113"/>
          <p14:tracePt t="42250" x="3627438" y="3948113"/>
          <p14:tracePt t="42252" x="3635375" y="3948113"/>
          <p14:tracePt t="42261" x="3643313" y="3948113"/>
          <p14:tracePt t="42267" x="3651250" y="3948113"/>
          <p14:tracePt t="42275" x="3660775" y="3948113"/>
          <p14:tracePt t="42279" x="3668713" y="3948113"/>
          <p14:tracePt t="42293" x="3676650" y="3948113"/>
          <p14:tracePt t="42329" x="3684588" y="3948113"/>
          <p14:tracePt t="42407" x="3692525" y="3948113"/>
          <p14:tracePt t="42515" x="3692525" y="3956050"/>
          <p14:tracePt t="42521" x="3700463" y="3956050"/>
          <p14:tracePt t="42589" x="3708400" y="3956050"/>
          <p14:tracePt t="42805" x="3708400" y="3963988"/>
          <p14:tracePt t="42909" x="3716338" y="39639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52E3-72CA-4EDF-91C5-4ED8EB09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Web Interface</a:t>
            </a:r>
          </a:p>
        </p:txBody>
      </p:sp>
      <p:pic>
        <p:nvPicPr>
          <p:cNvPr id="6" name="Content Placeholder 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331C926C-1EA6-42D0-BA80-973CCD51F1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249486"/>
            <a:ext cx="4878387" cy="354171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65A82-19B0-4EC8-AC2D-0D987128E5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The Websites Design was meant to be simple for users.</a:t>
            </a:r>
          </a:p>
          <a:p>
            <a:r>
              <a:rPr lang="en-US" dirty="0"/>
              <a:t>The Home screen has all the options for viewing other pages.</a:t>
            </a:r>
          </a:p>
          <a:p>
            <a:r>
              <a:rPr lang="en-US" dirty="0"/>
              <a:t>The Blue Buttons at the center take the user to the titled pages.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699F09-E708-4B24-9664-FAA06BDD4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5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31"/>
    </mc:Choice>
    <mc:Fallback>
      <p:transition spd="slow" advTm="16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86" x="6051550" y="4027488"/>
          <p14:tracePt t="1997" x="6051550" y="4035425"/>
          <p14:tracePt t="2082" x="6051550" y="4043363"/>
          <p14:tracePt t="6554" x="6043613" y="4043363"/>
          <p14:tracePt t="6564" x="6035675" y="4043363"/>
          <p14:tracePt t="6571" x="6027738" y="4035425"/>
          <p14:tracePt t="6577" x="6019800" y="4035425"/>
          <p14:tracePt t="6589" x="6011863" y="4027488"/>
          <p14:tracePt t="6592" x="6003925" y="4027488"/>
          <p14:tracePt t="6595" x="5995988" y="4027488"/>
          <p14:tracePt t="6597" x="5988050" y="4027488"/>
          <p14:tracePt t="6601" x="5972175" y="4019550"/>
          <p14:tracePt t="6605" x="5964238" y="4019550"/>
          <p14:tracePt t="6607" x="5948363" y="4011613"/>
          <p14:tracePt t="6609" x="5940425" y="4011613"/>
          <p14:tracePt t="6611" x="5924550" y="4003675"/>
          <p14:tracePt t="6613" x="5908675" y="4003675"/>
          <p14:tracePt t="6615" x="5892800" y="3995738"/>
          <p14:tracePt t="6617" x="5876925" y="3995738"/>
          <p14:tracePt t="6618" x="5861050" y="3987800"/>
          <p14:tracePt t="6621" x="5845175" y="3987800"/>
          <p14:tracePt t="6624" x="5821363" y="3979863"/>
          <p14:tracePt t="6625" x="5805488" y="3979863"/>
          <p14:tracePt t="6626" x="5789613" y="3971925"/>
          <p14:tracePt t="6629" x="5765800" y="3963988"/>
          <p14:tracePt t="6630" x="5749925" y="3963988"/>
          <p14:tracePt t="6633" x="5732463" y="3956050"/>
          <p14:tracePt t="6635" x="5708650" y="3956050"/>
          <p14:tracePt t="6639" x="5676900" y="3948113"/>
          <p14:tracePt t="6641" x="5653088" y="3948113"/>
          <p14:tracePt t="6643" x="5637213" y="3948113"/>
          <p14:tracePt t="6645" x="5613400" y="3938588"/>
          <p14:tracePt t="6647" x="5597525" y="3938588"/>
          <p14:tracePt t="6649" x="5581650" y="3930650"/>
          <p14:tracePt t="6651" x="5565775" y="3930650"/>
          <p14:tracePt t="6653" x="5541963" y="3922713"/>
          <p14:tracePt t="6655" x="5518150" y="3922713"/>
          <p14:tracePt t="6657" x="5502275" y="3914775"/>
          <p14:tracePt t="6659" x="5478463" y="3906838"/>
          <p14:tracePt t="6661" x="5454650" y="3906838"/>
          <p14:tracePt t="6663" x="5430838" y="3898900"/>
          <p14:tracePt t="6665" x="5407025" y="3890963"/>
          <p14:tracePt t="6667" x="5389563" y="3883025"/>
          <p14:tracePt t="6669" x="5357813" y="3875088"/>
          <p14:tracePt t="6671" x="5334000" y="3875088"/>
          <p14:tracePt t="6673" x="5310188" y="3867150"/>
          <p14:tracePt t="6675" x="5294313" y="3859213"/>
          <p14:tracePt t="6677" x="5270500" y="3851275"/>
          <p14:tracePt t="6679" x="5246688" y="3843338"/>
          <p14:tracePt t="6681" x="5214938" y="3843338"/>
          <p14:tracePt t="6683" x="5199063" y="3835400"/>
          <p14:tracePt t="6685" x="5175250" y="3835400"/>
          <p14:tracePt t="6688" x="5151438" y="3827463"/>
          <p14:tracePt t="6690" x="5127625" y="3819525"/>
          <p14:tracePt t="6691" x="5111750" y="3811588"/>
          <p14:tracePt t="6694" x="5087938" y="3811588"/>
          <p14:tracePt t="6695" x="5072063" y="3803650"/>
          <p14:tracePt t="6696" x="5056188" y="3795713"/>
          <p14:tracePt t="6698" x="5038725" y="3795713"/>
          <p14:tracePt t="6700" x="5022850" y="3787775"/>
          <p14:tracePt t="6703" x="5014913" y="3787775"/>
          <p14:tracePt t="6705" x="4999038" y="3779838"/>
          <p14:tracePt t="6707" x="4983163" y="3779838"/>
          <p14:tracePt t="6709" x="4975225" y="3771900"/>
          <p14:tracePt t="6710" x="4967288" y="3771900"/>
          <p14:tracePt t="6712" x="4959350" y="3771900"/>
          <p14:tracePt t="6714" x="4951413" y="3763963"/>
          <p14:tracePt t="6716" x="4943475" y="3763963"/>
          <p14:tracePt t="6718" x="4935538" y="3763963"/>
          <p14:tracePt t="6721" x="4927600" y="3763963"/>
          <p14:tracePt t="6723" x="4927600" y="3756025"/>
          <p14:tracePt t="6725" x="4919663" y="3756025"/>
          <p14:tracePt t="6729" x="4911725" y="3756025"/>
          <p14:tracePt t="6733" x="4911725" y="3748088"/>
          <p14:tracePt t="6735" x="4903788" y="3748088"/>
          <p14:tracePt t="6740" x="4895850" y="3748088"/>
          <p14:tracePt t="6743" x="4895850" y="3740150"/>
          <p14:tracePt t="6745" x="4887913" y="3740150"/>
          <p14:tracePt t="6749" x="4887913" y="3732213"/>
          <p14:tracePt t="6750" x="4879975" y="3732213"/>
          <p14:tracePt t="6752" x="4872038" y="3724275"/>
          <p14:tracePt t="6758" x="4864100" y="3716338"/>
          <p14:tracePt t="6759" x="4856163" y="3716338"/>
          <p14:tracePt t="6761" x="4848225" y="3716338"/>
          <p14:tracePt t="6763" x="4840288" y="3708400"/>
          <p14:tracePt t="6764" x="4832350" y="3708400"/>
          <p14:tracePt t="6766" x="4824413" y="3700463"/>
          <p14:tracePt t="6768" x="4816475" y="3692525"/>
          <p14:tracePt t="6771" x="4800600" y="3692525"/>
          <p14:tracePt t="6774" x="4800600" y="3684588"/>
          <p14:tracePt t="6775" x="4784725" y="3676650"/>
          <p14:tracePt t="6777" x="4776788" y="3676650"/>
          <p14:tracePt t="6779" x="4768850" y="3668713"/>
          <p14:tracePt t="6780" x="4752975" y="3660775"/>
          <p14:tracePt t="6782" x="4745038" y="3660775"/>
          <p14:tracePt t="6784" x="4737100" y="3652838"/>
          <p14:tracePt t="6788" x="4729163" y="3644900"/>
          <p14:tracePt t="6790" x="4721225" y="3636963"/>
          <p14:tracePt t="6791" x="4713288" y="3636963"/>
          <p14:tracePt t="6793" x="4705350" y="3629025"/>
          <p14:tracePt t="6795" x="4695825" y="3629025"/>
          <p14:tracePt t="6797" x="4695825" y="3621088"/>
          <p14:tracePt t="6798" x="4687888" y="3621088"/>
          <p14:tracePt t="6803" x="4679950" y="3621088"/>
          <p14:tracePt t="6815" x="4672013" y="3621088"/>
          <p14:tracePt t="6819" x="4672013" y="3613150"/>
          <p14:tracePt t="6871" x="4672013" y="3605213"/>
          <p14:tracePt t="6873" x="4664075" y="3605213"/>
          <p14:tracePt t="6877" x="4656138" y="3595688"/>
          <p14:tracePt t="6879" x="4656138" y="3587750"/>
          <p14:tracePt t="6881" x="4648200" y="3587750"/>
          <p14:tracePt t="6883" x="4640263" y="3587750"/>
          <p14:tracePt t="6890" x="4632325" y="3579813"/>
          <p14:tracePt t="6891" x="4624388" y="3571875"/>
          <p14:tracePt t="6898" x="4616450" y="3563938"/>
          <p14:tracePt t="6899" x="4608513" y="3563938"/>
          <p14:tracePt t="6903" x="4608513" y="3556000"/>
          <p14:tracePt t="6905" x="4600575" y="3556000"/>
          <p14:tracePt t="6909" x="4592638" y="3548063"/>
          <p14:tracePt t="6915" x="4584700" y="3540125"/>
          <p14:tracePt t="6919" x="4584700" y="3532188"/>
          <p14:tracePt t="6921" x="4576763" y="3532188"/>
          <p14:tracePt t="6924" x="4568825" y="3532188"/>
          <p14:tracePt t="6925" x="4568825" y="3524250"/>
          <p14:tracePt t="6929" x="4560888" y="3516313"/>
          <p14:tracePt t="6933" x="4552950" y="3508375"/>
          <p14:tracePt t="6935" x="4552950" y="3500438"/>
          <p14:tracePt t="6937" x="4545013" y="3500438"/>
          <p14:tracePt t="6940" x="4537075" y="3492500"/>
          <p14:tracePt t="6942" x="4529138" y="3484563"/>
          <p14:tracePt t="6945" x="4521200" y="3476625"/>
          <p14:tracePt t="6947" x="4513263" y="3468688"/>
          <p14:tracePt t="6949" x="4505325" y="3460750"/>
          <p14:tracePt t="6951" x="4497388" y="3460750"/>
          <p14:tracePt t="6953" x="4489450" y="3452813"/>
          <p14:tracePt t="6956" x="4481513" y="3444875"/>
          <p14:tracePt t="6957" x="4473575" y="3436938"/>
          <p14:tracePt t="6959" x="4465638" y="3429000"/>
          <p14:tracePt t="6961" x="4457700" y="3421063"/>
          <p14:tracePt t="6963" x="4449763" y="3413125"/>
          <p14:tracePt t="6965" x="4433888" y="3405188"/>
          <p14:tracePt t="6967" x="4425950" y="3397250"/>
          <p14:tracePt t="6969" x="4418013" y="3389313"/>
          <p14:tracePt t="6971" x="4410075" y="3381375"/>
          <p14:tracePt t="6974" x="4394200" y="3373438"/>
          <p14:tracePt t="6975" x="4386263" y="3357563"/>
          <p14:tracePt t="6978" x="4378325" y="3349625"/>
          <p14:tracePt t="6979" x="4370388" y="3341688"/>
          <p14:tracePt t="6980" x="4352925" y="3341688"/>
          <p14:tracePt t="6982" x="4344988" y="3333750"/>
          <p14:tracePt t="6984" x="4337050" y="3325813"/>
          <p14:tracePt t="6987" x="4329113" y="3325813"/>
          <p14:tracePt t="6990" x="4321175" y="3317875"/>
          <p14:tracePt t="6991" x="4321175" y="3309938"/>
          <p14:tracePt t="6994" x="4313238" y="3309938"/>
          <p14:tracePt t="6995" x="4305300" y="3302000"/>
          <p14:tracePt t="6999" x="4297363" y="3302000"/>
          <p14:tracePt t="7003" x="4297363" y="3294063"/>
          <p14:tracePt t="7010" x="4289425" y="3294063"/>
          <p14:tracePt t="7076" x="4281488" y="3294063"/>
          <p14:tracePt t="7161" x="4281488" y="3286125"/>
          <p14:tracePt t="7165" x="4273550" y="3286125"/>
          <p14:tracePt t="7174" x="4265613" y="3286125"/>
          <p14:tracePt t="7183" x="4257675" y="3286125"/>
          <p14:tracePt t="7246" x="4249738" y="3286125"/>
          <p14:tracePt t="7253" x="4241800" y="3286125"/>
          <p14:tracePt t="7259" x="4233863" y="3286125"/>
          <p14:tracePt t="7261" x="4225925" y="3286125"/>
          <p14:tracePt t="7267" x="4217988" y="3286125"/>
          <p14:tracePt t="7271" x="4210050" y="3286125"/>
          <p14:tracePt t="7275" x="4202113" y="3286125"/>
          <p14:tracePt t="7277" x="4194175" y="3286125"/>
          <p14:tracePt t="7283" x="4186238" y="3278188"/>
          <p14:tracePt t="7287" x="4178300" y="3278188"/>
          <p14:tracePt t="7299" x="4170363" y="3278188"/>
          <p14:tracePt t="7555" x="4170363" y="3286125"/>
          <p14:tracePt t="7572" x="4170363" y="3294063"/>
          <p14:tracePt t="7575" x="4162425" y="3294063"/>
          <p14:tracePt t="7582" x="4162425" y="3302000"/>
          <p14:tracePt t="7588" x="4162425" y="3309938"/>
          <p14:tracePt t="7597" x="4162425" y="3317875"/>
          <p14:tracePt t="7606" x="4154488" y="3317875"/>
          <p14:tracePt t="7608" x="4154488" y="3325813"/>
          <p14:tracePt t="7617" x="4154488" y="3333750"/>
          <p14:tracePt t="7621" x="4154488" y="3341688"/>
          <p14:tracePt t="7627" x="4154488" y="3349625"/>
          <p14:tracePt t="7631" x="4154488" y="3357563"/>
          <p14:tracePt t="7635" x="4154488" y="3365500"/>
          <p14:tracePt t="7640" x="4154488" y="3373438"/>
          <p14:tracePt t="7643" x="4154488" y="3381375"/>
          <p14:tracePt t="7647" x="4154488" y="3389313"/>
          <p14:tracePt t="7649" x="4154488" y="3397250"/>
          <p14:tracePt t="7654" x="4154488" y="3405188"/>
          <p14:tracePt t="7658" x="4154488" y="3413125"/>
          <p14:tracePt t="7661" x="4154488" y="3421063"/>
          <p14:tracePt t="7665" x="4154488" y="3429000"/>
          <p14:tracePt t="7669" x="4154488" y="3436938"/>
          <p14:tracePt t="7674" x="4146550" y="3436938"/>
          <p14:tracePt t="7675" x="4146550" y="3444875"/>
          <p14:tracePt t="7681" x="4146550" y="3452813"/>
          <p14:tracePt t="7688" x="4146550" y="3460750"/>
          <p14:tracePt t="7691" x="4138613" y="3460750"/>
          <p14:tracePt t="7697" x="4138613" y="3468688"/>
          <p14:tracePt t="7711" x="4138613" y="3476625"/>
          <p14:tracePt t="7724" x="4138613" y="3484563"/>
          <p14:tracePt t="7735" x="4138613" y="3492500"/>
          <p14:tracePt t="7739" x="4130675" y="3492500"/>
          <p14:tracePt t="7743" x="4130675" y="3500438"/>
          <p14:tracePt t="7747" x="4130675" y="3508375"/>
          <p14:tracePt t="7751" x="4130675" y="3516313"/>
          <p14:tracePt t="7757" x="4130675" y="3524250"/>
          <p14:tracePt t="7763" x="4130675" y="3532188"/>
          <p14:tracePt t="7769" x="4130675" y="3540125"/>
          <p14:tracePt t="7772" x="4122738" y="3540125"/>
          <p14:tracePt t="7775" x="4122738" y="3548063"/>
          <p14:tracePt t="7779" x="4122738" y="3556000"/>
          <p14:tracePt t="7789" x="4122738" y="3563938"/>
          <p14:tracePt t="7797" x="4122738" y="3571875"/>
          <p14:tracePt t="7808" x="4122738" y="3579813"/>
          <p14:tracePt t="7825" x="4122738" y="3587750"/>
          <p14:tracePt t="7833" x="4122738" y="3595688"/>
          <p14:tracePt t="7840" x="4122738" y="3605213"/>
          <p14:tracePt t="7845" x="4122738" y="3613150"/>
          <p14:tracePt t="7851" x="4122738" y="3621088"/>
          <p14:tracePt t="7856" x="4122738" y="3629025"/>
          <p14:tracePt t="7862" x="4122738" y="3636963"/>
          <p14:tracePt t="7870" x="4122738" y="3644900"/>
          <p14:tracePt t="7875" x="4122738" y="3652838"/>
          <p14:tracePt t="7883" x="4122738" y="3660775"/>
          <p14:tracePt t="7892" x="4122738" y="3668713"/>
          <p14:tracePt t="7897" x="4122738" y="3676650"/>
          <p14:tracePt t="7903" x="4122738" y="3684588"/>
          <p14:tracePt t="7907" x="4122738" y="3692525"/>
          <p14:tracePt t="7913" x="4122738" y="3700463"/>
          <p14:tracePt t="7921" x="4122738" y="3708400"/>
          <p14:tracePt t="7925" x="4122738" y="3716338"/>
          <p14:tracePt t="7929" x="4122738" y="3724275"/>
          <p14:tracePt t="7937" x="4122738" y="3732213"/>
          <p14:tracePt t="7941" x="4122738" y="3740150"/>
          <p14:tracePt t="7945" x="4122738" y="3748088"/>
          <p14:tracePt t="7949" x="4122738" y="3756025"/>
          <p14:tracePt t="7959" x="4122738" y="3763963"/>
          <p14:tracePt t="7965" x="4122738" y="3771900"/>
          <p14:tracePt t="7975" x="4122738" y="3779838"/>
          <p14:tracePt t="7987" x="4122738" y="3787775"/>
          <p14:tracePt t="7999" x="4122738" y="3795713"/>
          <p14:tracePt t="8024" x="4122738" y="3803650"/>
          <p14:tracePt t="8040" x="4122738" y="3811588"/>
          <p14:tracePt t="8051" x="4130675" y="3811588"/>
          <p14:tracePt t="8059" x="4130675" y="3819525"/>
          <p14:tracePt t="8133" x="4130675" y="3827463"/>
          <p14:tracePt t="8148" x="4130675" y="3835400"/>
          <p14:tracePt t="8152" x="4138613" y="3843338"/>
          <p14:tracePt t="8157" x="4138613" y="3851275"/>
          <p14:tracePt t="8165" x="4138613" y="3859213"/>
          <p14:tracePt t="8167" x="4146550" y="3859213"/>
          <p14:tracePt t="8173" x="4146550" y="3867150"/>
          <p14:tracePt t="8183" x="4146550" y="3875088"/>
          <p14:tracePt t="8193" x="4146550" y="3883025"/>
          <p14:tracePt t="8593" x="4154488" y="3883025"/>
          <p14:tracePt t="10200" x="4162425" y="3883025"/>
          <p14:tracePt t="10326" x="4162425" y="3890963"/>
          <p14:tracePt t="10336" x="4154488" y="3890963"/>
          <p14:tracePt t="10341" x="4154488" y="3898900"/>
          <p14:tracePt t="10357" x="4154488" y="3906838"/>
          <p14:tracePt t="10365" x="4154488" y="3914775"/>
          <p14:tracePt t="10383" x="4154488" y="3922713"/>
          <p14:tracePt t="10421" x="4154488" y="3930650"/>
          <p14:tracePt t="10432" x="4154488" y="3938588"/>
          <p14:tracePt t="10439" x="4146550" y="3938588"/>
          <p14:tracePt t="10443" x="4146550" y="3948113"/>
          <p14:tracePt t="10451" x="4146550" y="3956050"/>
          <p14:tracePt t="10461" x="4138613" y="3956050"/>
          <p14:tracePt t="10465" x="4138613" y="3963988"/>
          <p14:tracePt t="10475" x="4138613" y="3971925"/>
          <p14:tracePt t="10487" x="4138613" y="3979863"/>
          <p14:tracePt t="10501" x="4138613" y="3987800"/>
          <p14:tracePt t="10543" x="4138613" y="3995738"/>
          <p14:tracePt t="10561" x="4138613" y="4003675"/>
          <p14:tracePt t="10570" x="4138613" y="4011613"/>
          <p14:tracePt t="10588" x="4138613" y="4019550"/>
          <p14:tracePt t="10595" x="4130675" y="4019550"/>
          <p14:tracePt t="10917" x="4122738" y="4019550"/>
          <p14:tracePt t="10958" x="4114800" y="4019550"/>
          <p14:tracePt t="10977" x="4106863" y="4011613"/>
          <p14:tracePt t="11082" x="4098925" y="4011613"/>
          <p14:tracePt t="11108" x="4098925" y="4003675"/>
          <p14:tracePt t="11208" x="4090988" y="4003675"/>
          <p14:tracePt t="11232" x="4083050" y="4003675"/>
          <p14:tracePt t="11252" x="4075113" y="4003675"/>
          <p14:tracePt t="11263" x="4067175" y="4003675"/>
          <p14:tracePt t="11279" x="4059238" y="4003675"/>
          <p14:tracePt t="11296" x="4051300" y="4003675"/>
          <p14:tracePt t="11309" x="4043363" y="4011613"/>
          <p14:tracePt t="11313" x="4035425" y="4011613"/>
          <p14:tracePt t="11320" x="4027488" y="4011613"/>
          <p14:tracePt t="11325" x="4019550" y="4011613"/>
          <p14:tracePt t="11329" x="4011613" y="4011613"/>
          <p14:tracePt t="11339" x="4002088" y="4019550"/>
          <p14:tracePt t="11345" x="3994150" y="4019550"/>
          <p14:tracePt t="11371" x="3986213" y="4019550"/>
          <p14:tracePt t="11404" x="3986213" y="4027488"/>
          <p14:tracePt t="11416" x="3978275" y="4027488"/>
          <p14:tracePt t="11505" x="3978275" y="4035425"/>
          <p14:tracePt t="11548" x="3978275" y="4043363"/>
          <p14:tracePt t="11601" x="3978275" y="4051300"/>
          <p14:tracePt t="11626" x="3978275" y="4059238"/>
          <p14:tracePt t="11651" x="3978275" y="4067175"/>
          <p14:tracePt t="11680" x="3978275" y="4075113"/>
          <p14:tracePt t="11696" x="3986213" y="4083050"/>
          <p14:tracePt t="11725" x="3986213" y="4090988"/>
          <p14:tracePt t="12644" x="3986213" y="4098925"/>
          <p14:tracePt t="12751" x="3994150" y="4098925"/>
          <p14:tracePt t="12990" x="4002088" y="4098925"/>
          <p14:tracePt t="13768" x="4011613" y="4106863"/>
          <p14:tracePt t="13825" x="4011613" y="4114800"/>
          <p14:tracePt t="14654" x="4019550" y="4114800"/>
          <p14:tracePt t="14678" x="4027488" y="4114800"/>
          <p14:tracePt t="14692" x="4035425" y="4114800"/>
          <p14:tracePt t="14723" x="4043363" y="4114800"/>
          <p14:tracePt t="14732" x="4051300" y="4114800"/>
          <p14:tracePt t="14738" x="4059238" y="4114800"/>
          <p14:tracePt t="14742" x="4067175" y="4114800"/>
          <p14:tracePt t="14749" x="4075113" y="4114800"/>
          <p14:tracePt t="14752" x="4083050" y="4114800"/>
          <p14:tracePt t="14754" x="4090988" y="4114800"/>
          <p14:tracePt t="14758" x="4098925" y="4114800"/>
          <p14:tracePt t="14760" x="4106863" y="4114800"/>
          <p14:tracePt t="14764" x="4114800" y="4114800"/>
          <p14:tracePt t="14766" x="4122738" y="4114800"/>
          <p14:tracePt t="14767" x="4130675" y="4114800"/>
          <p14:tracePt t="14772" x="4138613" y="4114800"/>
          <p14:tracePt t="14774" x="4146550" y="4114800"/>
          <p14:tracePt t="14775" x="4154488" y="4114800"/>
          <p14:tracePt t="14778" x="4162425" y="4114800"/>
          <p14:tracePt t="14780" x="4170363" y="4114800"/>
          <p14:tracePt t="14782" x="4178300" y="4114800"/>
          <p14:tracePt t="14784" x="4186238" y="4114800"/>
          <p14:tracePt t="14786" x="4194175" y="4114800"/>
          <p14:tracePt t="14788" x="4202113" y="4114800"/>
          <p14:tracePt t="14789" x="4210050" y="4114800"/>
          <p14:tracePt t="14791" x="4217988" y="4114800"/>
          <p14:tracePt t="14793" x="4225925" y="4114800"/>
          <p14:tracePt t="14797" x="4233863" y="4114800"/>
          <p14:tracePt t="14799" x="4241800" y="4114800"/>
          <p14:tracePt t="14801" x="4249738" y="4114800"/>
          <p14:tracePt t="14802" x="4257675" y="4114800"/>
          <p14:tracePt t="14803" x="4265613" y="4114800"/>
          <p14:tracePt t="14804" x="4273550" y="4114800"/>
          <p14:tracePt t="14809" x="4281488" y="4114800"/>
          <p14:tracePt t="14811" x="4289425" y="4114800"/>
          <p14:tracePt t="14814" x="4297363" y="4114800"/>
          <p14:tracePt t="14816" x="4305300" y="4114800"/>
          <p14:tracePt t="14819" x="4313238" y="4114800"/>
          <p14:tracePt t="14822" x="4321175" y="4114800"/>
          <p14:tracePt t="14823" x="4329113" y="4114800"/>
          <p14:tracePt t="14826" x="4337050" y="4114800"/>
          <p14:tracePt t="14829" x="4344988" y="4114800"/>
          <p14:tracePt t="14834" x="4352925" y="4114800"/>
          <p14:tracePt t="14837" x="4362450" y="4114800"/>
          <p14:tracePt t="14842" x="4370388" y="4114800"/>
          <p14:tracePt t="14846" x="4378325" y="4114800"/>
          <p14:tracePt t="14851" x="4386263" y="4114800"/>
          <p14:tracePt t="14857" x="4394200" y="4114800"/>
          <p14:tracePt t="14864" x="4402138" y="4114800"/>
          <p14:tracePt t="14869" x="4410075" y="4114800"/>
          <p14:tracePt t="14873" x="4418013" y="4114800"/>
          <p14:tracePt t="14879" x="4425950" y="4114800"/>
          <p14:tracePt t="14883" x="4433888" y="4114800"/>
          <p14:tracePt t="14887" x="4441825" y="4114800"/>
          <p14:tracePt t="14891" x="4449763" y="4114800"/>
          <p14:tracePt t="14893" x="4457700" y="4114800"/>
          <p14:tracePt t="14898" x="4465638" y="4114800"/>
          <p14:tracePt t="14913" x="4497388" y="4114800"/>
          <p14:tracePt t="14916" x="4505325" y="4114800"/>
          <p14:tracePt t="14919" x="4513263" y="4114800"/>
          <p14:tracePt t="14922" x="4521200" y="4114800"/>
          <p14:tracePt t="14923" x="4521200" y="4106863"/>
          <p14:tracePt t="14927" x="4529138" y="4106863"/>
          <p14:tracePt t="14933" x="4537075" y="4106863"/>
          <p14:tracePt t="14937" x="4545013" y="4106863"/>
          <p14:tracePt t="14941" x="4552950" y="4106863"/>
          <p14:tracePt t="14943" x="4552950" y="4098925"/>
          <p14:tracePt t="14949" x="4560888" y="4098925"/>
          <p14:tracePt t="14953" x="4568825" y="4098925"/>
          <p14:tracePt t="14957" x="4576763" y="4098925"/>
          <p14:tracePt t="14963" x="4576763" y="4090988"/>
          <p14:tracePt t="14966" x="4584700" y="4090988"/>
          <p14:tracePt t="15667" x="4592638" y="4090988"/>
          <p14:tracePt t="15787" x="4600575" y="409098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1A13-CABB-4DDC-ADD7-375EF97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</a:t>
            </a:r>
            <a:r>
              <a:rPr lang="en-US" sz="2400" dirty="0"/>
              <a:t>Escape the madman </a:t>
            </a:r>
            <a:r>
              <a:rPr lang="en-US" dirty="0"/>
              <a:t>- Document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B31307BE-C909-4BBF-9483-F1D5C60D80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249486"/>
            <a:ext cx="2969654" cy="35417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F421F-381A-4FE4-85C0-C436FE983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6166" y="2249486"/>
            <a:ext cx="6601246" cy="3541714"/>
          </a:xfrm>
        </p:spPr>
        <p:txBody>
          <a:bodyPr anchor="ctr"/>
          <a:lstStyle/>
          <a:p>
            <a:r>
              <a:rPr lang="en-US" dirty="0"/>
              <a:t>Most Documentation was used to section off areas.</a:t>
            </a:r>
          </a:p>
          <a:p>
            <a:r>
              <a:rPr lang="en-US" dirty="0"/>
              <a:t>Sectioning off scripts and buttons made it easier to navigate.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19BA41-A7FE-4C2A-80CE-43C714568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1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90"/>
    </mc:Choice>
    <mc:Fallback>
      <p:transition spd="slow" advTm="23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2" x="3724275" y="3963988"/>
          <p14:tracePt t="1444" x="3732213" y="3963988"/>
          <p14:tracePt t="1450" x="3740150" y="3963988"/>
          <p14:tracePt t="1456" x="3748088" y="3956050"/>
          <p14:tracePt t="1462" x="3756025" y="3956050"/>
          <p14:tracePt t="1464" x="3763963" y="3948113"/>
          <p14:tracePt t="1468" x="3771900" y="3938588"/>
          <p14:tracePt t="1470" x="3779838" y="3938588"/>
          <p14:tracePt t="1471" x="3787775" y="3930650"/>
          <p14:tracePt t="1474" x="3795713" y="3922713"/>
          <p14:tracePt t="1478" x="3803650" y="3914775"/>
          <p14:tracePt t="1479" x="3811588" y="3914775"/>
          <p14:tracePt t="1482" x="3819525" y="3906838"/>
          <p14:tracePt t="1483" x="3819525" y="3898900"/>
          <p14:tracePt t="1485" x="3835400" y="3890963"/>
          <p14:tracePt t="1487" x="3843338" y="3890963"/>
          <p14:tracePt t="1492" x="3859213" y="3875088"/>
          <p14:tracePt t="1494" x="3867150" y="3867150"/>
          <p14:tracePt t="1496" x="3875088" y="3867150"/>
          <p14:tracePt t="1497" x="3890963" y="3859213"/>
          <p14:tracePt t="1499" x="3898900" y="3851275"/>
          <p14:tracePt t="1501" x="3906838" y="3843338"/>
          <p14:tracePt t="1503" x="3914775" y="3835400"/>
          <p14:tracePt t="1505" x="3922713" y="3835400"/>
          <p14:tracePt t="1508" x="3938588" y="3827463"/>
          <p14:tracePt t="1510" x="3946525" y="3819525"/>
          <p14:tracePt t="1511" x="3954463" y="3819525"/>
          <p14:tracePt t="1513" x="3962400" y="3811588"/>
          <p14:tracePt t="1515" x="3970338" y="3803650"/>
          <p14:tracePt t="1517" x="3978275" y="3803650"/>
          <p14:tracePt t="1519" x="3994150" y="3795713"/>
          <p14:tracePt t="1521" x="4002088" y="3787775"/>
          <p14:tracePt t="1524" x="4011613" y="3779838"/>
          <p14:tracePt t="1527" x="4019550" y="3779838"/>
          <p14:tracePt t="1528" x="4027488" y="3771900"/>
          <p14:tracePt t="1529" x="4035425" y="3763963"/>
          <p14:tracePt t="1531" x="4043363" y="3763963"/>
          <p14:tracePt t="1533" x="4051300" y="3756025"/>
          <p14:tracePt t="1535" x="4067175" y="3748088"/>
          <p14:tracePt t="1537" x="4075113" y="3748088"/>
          <p14:tracePt t="1540" x="4083050" y="3740150"/>
          <p14:tracePt t="1543" x="4098925" y="3732213"/>
          <p14:tracePt t="1545" x="4106863" y="3724275"/>
          <p14:tracePt t="1547" x="4122738" y="3724275"/>
          <p14:tracePt t="1549" x="4130675" y="3716338"/>
          <p14:tracePt t="1551" x="4138613" y="3708400"/>
          <p14:tracePt t="1553" x="4146550" y="3708400"/>
          <p14:tracePt t="1555" x="4154488" y="3700463"/>
          <p14:tracePt t="1558" x="4162425" y="3692525"/>
          <p14:tracePt t="1560" x="4170363" y="3692525"/>
          <p14:tracePt t="1561" x="4178300" y="3684588"/>
          <p14:tracePt t="1565" x="4186238" y="3676650"/>
          <p14:tracePt t="1568" x="4194175" y="3676650"/>
          <p14:tracePt t="1569" x="4202113" y="3668713"/>
          <p14:tracePt t="1571" x="4210050" y="3668713"/>
          <p14:tracePt t="1573" x="4217988" y="3660775"/>
          <p14:tracePt t="1577" x="4225925" y="3652838"/>
          <p14:tracePt t="1580" x="4233863" y="3644900"/>
          <p14:tracePt t="1582" x="4241800" y="3636963"/>
          <p14:tracePt t="1583" x="4249738" y="3636963"/>
          <p14:tracePt t="1585" x="4257675" y="3636963"/>
          <p14:tracePt t="1587" x="4265613" y="3629025"/>
          <p14:tracePt t="1590" x="4273550" y="3621088"/>
          <p14:tracePt t="1592" x="4281488" y="3621088"/>
          <p14:tracePt t="1596" x="4289425" y="3613150"/>
          <p14:tracePt t="1598" x="4297363" y="3605213"/>
          <p14:tracePt t="1599" x="4305300" y="3605213"/>
          <p14:tracePt t="1601" x="4313238" y="3595688"/>
          <p14:tracePt t="1603" x="4321175" y="3595688"/>
          <p14:tracePt t="1605" x="4337050" y="3587750"/>
          <p14:tracePt t="1608" x="4344988" y="3579813"/>
          <p14:tracePt t="1610" x="4352925" y="3579813"/>
          <p14:tracePt t="1611" x="4362450" y="3571875"/>
          <p14:tracePt t="1613" x="4370388" y="3563938"/>
          <p14:tracePt t="1616" x="4386263" y="3556000"/>
          <p14:tracePt t="1617" x="4394200" y="3548063"/>
          <p14:tracePt t="1619" x="4402138" y="3548063"/>
          <p14:tracePt t="1621" x="4410075" y="3540125"/>
          <p14:tracePt t="1624" x="4425950" y="3532188"/>
          <p14:tracePt t="1628" x="4449763" y="3516313"/>
          <p14:tracePt t="1629" x="4457700" y="3508375"/>
          <p14:tracePt t="1631" x="4465638" y="3508375"/>
          <p14:tracePt t="1633" x="4481513" y="3500438"/>
          <p14:tracePt t="1635" x="4489450" y="3492500"/>
          <p14:tracePt t="1637" x="4497388" y="3484563"/>
          <p14:tracePt t="1640" x="4513263" y="3476625"/>
          <p14:tracePt t="1643" x="4521200" y="3476625"/>
          <p14:tracePt t="1646" x="4545013" y="3460750"/>
          <p14:tracePt t="1647" x="4560888" y="3452813"/>
          <p14:tracePt t="1649" x="4576763" y="3444875"/>
          <p14:tracePt t="1651" x="4584700" y="3436938"/>
          <p14:tracePt t="1653" x="4600575" y="3429000"/>
          <p14:tracePt t="1655" x="4608513" y="3421063"/>
          <p14:tracePt t="1657" x="4624388" y="3405188"/>
          <p14:tracePt t="1661" x="4640263" y="3397250"/>
          <p14:tracePt t="1662" x="4648200" y="3389313"/>
          <p14:tracePt t="1663" x="4664075" y="3381375"/>
          <p14:tracePt t="1665" x="4679950" y="3373438"/>
          <p14:tracePt t="1667" x="4687888" y="3365500"/>
          <p14:tracePt t="1669" x="4705350" y="3357563"/>
          <p14:tracePt t="1671" x="4721225" y="3349625"/>
          <p14:tracePt t="1673" x="4737100" y="3341688"/>
          <p14:tracePt t="1676" x="4745038" y="3333750"/>
          <p14:tracePt t="1677" x="4760913" y="3317875"/>
          <p14:tracePt t="1679" x="4768850" y="3309938"/>
          <p14:tracePt t="1681" x="4784725" y="3302000"/>
          <p14:tracePt t="1683" x="4800600" y="3294063"/>
          <p14:tracePt t="1685" x="4808538" y="3286125"/>
          <p14:tracePt t="1687" x="4824413" y="3278188"/>
          <p14:tracePt t="1690" x="4832350" y="3270250"/>
          <p14:tracePt t="1692" x="4848225" y="3262313"/>
          <p14:tracePt t="1696" x="4872038" y="3244850"/>
          <p14:tracePt t="1697" x="4879975" y="3236913"/>
          <p14:tracePt t="1699" x="4895850" y="3236913"/>
          <p14:tracePt t="1701" x="4903788" y="3228975"/>
          <p14:tracePt t="1703" x="4911725" y="3221038"/>
          <p14:tracePt t="1705" x="4919663" y="3213100"/>
          <p14:tracePt t="1708" x="4927600" y="3205163"/>
          <p14:tracePt t="1711" x="4943475" y="3197225"/>
          <p14:tracePt t="1712" x="4951413" y="3189288"/>
          <p14:tracePt t="1713" x="4959350" y="3189288"/>
          <p14:tracePt t="1715" x="4967288" y="3181350"/>
          <p14:tracePt t="1717" x="4975225" y="3173413"/>
          <p14:tracePt t="1719" x="4983163" y="3165475"/>
          <p14:tracePt t="1721" x="4991100" y="3165475"/>
          <p14:tracePt t="1724" x="4999038" y="3157538"/>
          <p14:tracePt t="1726" x="4999038" y="3149600"/>
          <p14:tracePt t="1728" x="5006975" y="3149600"/>
          <p14:tracePt t="1729" x="5014913" y="3141663"/>
          <p14:tracePt t="1731" x="5022850" y="3133725"/>
          <p14:tracePt t="1733" x="5030788" y="3133725"/>
          <p14:tracePt t="1735" x="5038725" y="3125788"/>
          <p14:tracePt t="1737" x="5046663" y="3117850"/>
          <p14:tracePt t="1740" x="5056188" y="3109913"/>
          <p14:tracePt t="1742" x="5064125" y="3101975"/>
          <p14:tracePt t="1744" x="5072063" y="3101975"/>
          <p14:tracePt t="1745" x="5080000" y="3094038"/>
          <p14:tracePt t="1747" x="5087938" y="3086100"/>
          <p14:tracePt t="1749" x="5095875" y="3078163"/>
          <p14:tracePt t="1751" x="5103813" y="3078163"/>
          <p14:tracePt t="1753" x="5111750" y="3070225"/>
          <p14:tracePt t="1756" x="5119688" y="3062288"/>
          <p14:tracePt t="1758" x="5127625" y="3054350"/>
          <p14:tracePt t="1760" x="5143500" y="3046413"/>
          <p14:tracePt t="1762" x="5151438" y="3038475"/>
          <p14:tracePt t="1764" x="5159375" y="3038475"/>
          <p14:tracePt t="1765" x="5167313" y="3030538"/>
          <p14:tracePt t="1767" x="5175250" y="3022600"/>
          <p14:tracePt t="1769" x="5183188" y="3022600"/>
          <p14:tracePt t="1771" x="5199063" y="3014663"/>
          <p14:tracePt t="1773" x="5207000" y="3006725"/>
          <p14:tracePt t="1776" x="5214938" y="2998788"/>
          <p14:tracePt t="1778" x="5222875" y="2990850"/>
          <p14:tracePt t="1779" x="5238750" y="2982913"/>
          <p14:tracePt t="1781" x="5246688" y="2982913"/>
          <p14:tracePt t="1783" x="5254625" y="2974975"/>
          <p14:tracePt t="1785" x="5262563" y="2967038"/>
          <p14:tracePt t="1787" x="5270500" y="2959100"/>
          <p14:tracePt t="1790" x="5286375" y="2951163"/>
          <p14:tracePt t="1792" x="5294313" y="2943225"/>
          <p14:tracePt t="1796" x="5318125" y="2935288"/>
          <p14:tracePt t="1797" x="5326063" y="2927350"/>
          <p14:tracePt t="1799" x="5334000" y="2919413"/>
          <p14:tracePt t="1801" x="5341938" y="2909888"/>
          <p14:tracePt t="1803" x="5349875" y="2901950"/>
          <p14:tracePt t="1805" x="5365750" y="2901950"/>
          <p14:tracePt t="1808" x="5373688" y="2894013"/>
          <p14:tracePt t="1811" x="5381625" y="2886075"/>
          <p14:tracePt t="1812" x="5389563" y="2886075"/>
          <p14:tracePt t="1814" x="5397500" y="2878138"/>
          <p14:tracePt t="1815" x="5407025" y="2878138"/>
          <p14:tracePt t="1817" x="5414963" y="2870200"/>
          <p14:tracePt t="1819" x="5422900" y="2862263"/>
          <p14:tracePt t="1821" x="5430838" y="2862263"/>
          <p14:tracePt t="1824" x="5446713" y="2854325"/>
          <p14:tracePt t="1826" x="5454650" y="2846388"/>
          <p14:tracePt t="1828" x="5462588" y="2846388"/>
          <p14:tracePt t="1829" x="5470525" y="2838450"/>
          <p14:tracePt t="1831" x="5478463" y="2830513"/>
          <p14:tracePt t="1833" x="5486400" y="2830513"/>
          <p14:tracePt t="1835" x="5494338" y="2822575"/>
          <p14:tracePt t="1837" x="5502275" y="2814638"/>
          <p14:tracePt t="1840" x="5510213" y="2814638"/>
          <p14:tracePt t="1843" x="5518150" y="2806700"/>
          <p14:tracePt t="1845" x="5541963" y="2790825"/>
          <p14:tracePt t="1847" x="5549900" y="2790825"/>
          <p14:tracePt t="1849" x="5557838" y="2782888"/>
          <p14:tracePt t="1851" x="5565775" y="2774950"/>
          <p14:tracePt t="1853" x="5581650" y="2774950"/>
          <p14:tracePt t="1855" x="5589588" y="2767013"/>
          <p14:tracePt t="1858" x="5597525" y="2759075"/>
          <p14:tracePt t="1860" x="5605463" y="2751138"/>
          <p14:tracePt t="1861" x="5621338" y="2743200"/>
          <p14:tracePt t="1863" x="5629275" y="2743200"/>
          <p14:tracePt t="1865" x="5645150" y="2735263"/>
          <p14:tracePt t="1867" x="5653088" y="2727325"/>
          <p14:tracePt t="1869" x="5661025" y="2719388"/>
          <p14:tracePt t="1871" x="5676900" y="2711450"/>
          <p14:tracePt t="1873" x="5684838" y="2703513"/>
          <p14:tracePt t="1878" x="5708650" y="2687638"/>
          <p14:tracePt t="1879" x="5724525" y="2687638"/>
          <p14:tracePt t="1881" x="5732463" y="2679700"/>
          <p14:tracePt t="1883" x="5749925" y="2671763"/>
          <p14:tracePt t="1885" x="5757863" y="2663825"/>
          <p14:tracePt t="1887" x="5773738" y="2655888"/>
          <p14:tracePt t="1890" x="5781675" y="2647950"/>
          <p14:tracePt t="1892" x="5797550" y="2640013"/>
          <p14:tracePt t="1893" x="5813425" y="2632075"/>
          <p14:tracePt t="1895" x="5821363" y="2624138"/>
          <p14:tracePt t="1897" x="5837238" y="2616200"/>
          <p14:tracePt t="1899" x="5853113" y="2608263"/>
          <p14:tracePt t="1901" x="5861050" y="2600325"/>
          <p14:tracePt t="1903" x="5876925" y="2592388"/>
          <p14:tracePt t="1905" x="5884863" y="2584450"/>
          <p14:tracePt t="1907" x="5900738" y="2576513"/>
          <p14:tracePt t="1912" x="5924550" y="2559050"/>
          <p14:tracePt t="1913" x="5932488" y="2551113"/>
          <p14:tracePt t="1915" x="5948363" y="2551113"/>
          <p14:tracePt t="1917" x="5964238" y="2543175"/>
          <p14:tracePt t="1919" x="5972175" y="2535238"/>
          <p14:tracePt t="1921" x="5980113" y="2527300"/>
          <p14:tracePt t="1923" x="5995988" y="2527300"/>
          <p14:tracePt t="1926" x="6003925" y="2519363"/>
          <p14:tracePt t="1929" x="6019800" y="2511425"/>
          <p14:tracePt t="1929" x="6027738" y="2511425"/>
          <p14:tracePt t="1931" x="6035675" y="2503488"/>
          <p14:tracePt t="1933" x="6043613" y="2495550"/>
          <p14:tracePt t="1935" x="6059488" y="2487613"/>
          <p14:tracePt t="1940" x="6075363" y="2479675"/>
          <p14:tracePt t="1945" x="6091238" y="2471738"/>
          <p14:tracePt t="1945" x="6100763" y="2463800"/>
          <p14:tracePt t="1947" x="6108700" y="2455863"/>
          <p14:tracePt t="1949" x="6116638" y="2455863"/>
          <p14:tracePt t="1951" x="6124575" y="2447925"/>
          <p14:tracePt t="1953" x="6132513" y="2447925"/>
          <p14:tracePt t="1955" x="6140450" y="2439988"/>
          <p14:tracePt t="1958" x="6148388" y="2439988"/>
          <p14:tracePt t="1960" x="6156325" y="2432050"/>
          <p14:tracePt t="1961" x="6164263" y="2432050"/>
          <p14:tracePt t="1963" x="6172200" y="2424113"/>
          <p14:tracePt t="1965" x="6180138" y="2424113"/>
          <p14:tracePt t="1967" x="6180138" y="2416175"/>
          <p14:tracePt t="1969" x="6188075" y="2416175"/>
          <p14:tracePt t="1971" x="6196013" y="2416175"/>
          <p14:tracePt t="1973" x="6203950" y="2408238"/>
          <p14:tracePt t="1976" x="6211888" y="2408238"/>
          <p14:tracePt t="1977" x="6219825" y="2400300"/>
          <p14:tracePt t="1982" x="6227763" y="2400300"/>
          <p14:tracePt t="1983" x="6235700" y="2400300"/>
          <p14:tracePt t="1985" x="6243638" y="2392363"/>
          <p14:tracePt t="1987" x="6251575" y="2392363"/>
          <p14:tracePt t="1992" x="6259513" y="2384425"/>
          <p14:tracePt t="1996" x="6267450" y="2384425"/>
          <p14:tracePt t="1998" x="6275388" y="2384425"/>
          <p14:tracePt t="2002" x="6275388" y="2376488"/>
          <p14:tracePt t="2004" x="6283325" y="2376488"/>
          <p14:tracePt t="2010" x="6291263" y="2376488"/>
          <p14:tracePt t="2018" x="6299200" y="2376488"/>
          <p14:tracePt t="2023" x="6307138" y="2376488"/>
          <p14:tracePt t="2032" x="6315075" y="2376488"/>
          <p14:tracePt t="2034" x="6315075" y="2368550"/>
          <p14:tracePt t="2035" x="6323013" y="2368550"/>
          <p14:tracePt t="2040" x="6330950" y="2368550"/>
          <p14:tracePt t="2046" x="6338888" y="2368550"/>
          <p14:tracePt t="2048" x="6346825" y="2368550"/>
          <p14:tracePt t="2054" x="6354763" y="2368550"/>
          <p14:tracePt t="2057" x="6362700" y="2368550"/>
          <p14:tracePt t="2062" x="6370638" y="2368550"/>
          <p14:tracePt t="2066" x="6378575" y="2368550"/>
          <p14:tracePt t="2074" x="6386513" y="2368550"/>
          <p14:tracePt t="2078" x="6394450" y="2368550"/>
          <p14:tracePt t="2084" x="6402388" y="2368550"/>
          <p14:tracePt t="2088" x="6410325" y="2368550"/>
          <p14:tracePt t="2093" x="6418263" y="2368550"/>
          <p14:tracePt t="2098" x="6426200" y="2368550"/>
          <p14:tracePt t="2104" x="6434138" y="2368550"/>
          <p14:tracePt t="2124" x="6442075" y="2368550"/>
          <p14:tracePt t="2311" x="6442075" y="2376488"/>
          <p14:tracePt t="2321" x="6434138" y="2376488"/>
          <p14:tracePt t="2376" x="6434138" y="2384425"/>
          <p14:tracePt t="3792" x="6434138" y="2392363"/>
          <p14:tracePt t="3820" x="6434138" y="2400300"/>
          <p14:tracePt t="3850" x="6442075" y="2408238"/>
          <p14:tracePt t="3860" x="6451600" y="2408238"/>
          <p14:tracePt t="3870" x="6451600" y="2416175"/>
          <p14:tracePt t="3875" x="6459538" y="2416175"/>
          <p14:tracePt t="3878" x="6459538" y="2424113"/>
          <p14:tracePt t="3905" x="6467475" y="2455863"/>
          <p14:tracePt t="3908" x="6467475" y="2463800"/>
          <p14:tracePt t="3910" x="6467475" y="2471738"/>
          <p14:tracePt t="3913" x="6475413" y="2479675"/>
          <p14:tracePt t="3920" x="6475413" y="2487613"/>
          <p14:tracePt t="3922" x="6475413" y="2495550"/>
          <p14:tracePt t="3926" x="6483350" y="2495550"/>
          <p14:tracePt t="3928" x="6483350" y="2503488"/>
          <p14:tracePt t="3929" x="6483350" y="2511425"/>
          <p14:tracePt t="3931" x="6491288" y="2511425"/>
          <p14:tracePt t="3933" x="6491288" y="2519363"/>
          <p14:tracePt t="3938" x="6499225" y="2527300"/>
          <p14:tracePt t="3941" x="6499225" y="2535238"/>
          <p14:tracePt t="3944" x="6507163" y="2543175"/>
          <p14:tracePt t="3946" x="6507163" y="2551113"/>
          <p14:tracePt t="3948" x="6515100" y="2559050"/>
          <p14:tracePt t="3952" x="6523038" y="2566988"/>
          <p14:tracePt t="3957" x="6523038" y="2576513"/>
          <p14:tracePt t="3958" x="6530975" y="2576513"/>
          <p14:tracePt t="3959" x="6530975" y="2584450"/>
          <p14:tracePt t="3966" x="6538913" y="2584450"/>
          <p14:tracePt t="3968" x="6538913" y="2592388"/>
          <p14:tracePt t="3980" x="6538913" y="2600325"/>
          <p14:tracePt t="4289" x="6538913" y="2608263"/>
          <p14:tracePt t="4292" x="6530975" y="2608263"/>
          <p14:tracePt t="4294" x="6530975" y="2616200"/>
          <p14:tracePt t="4298" x="6523038" y="2624138"/>
          <p14:tracePt t="4300" x="6523038" y="2632075"/>
          <p14:tracePt t="4302" x="6515100" y="2640013"/>
          <p14:tracePt t="4304" x="6507163" y="2647950"/>
          <p14:tracePt t="4306" x="6499225" y="2655888"/>
          <p14:tracePt t="4307" x="6499225" y="2663825"/>
          <p14:tracePt t="4309" x="6491288" y="2671763"/>
          <p14:tracePt t="4311" x="6483350" y="2679700"/>
          <p14:tracePt t="4313" x="6467475" y="2695575"/>
          <p14:tracePt t="4315" x="6459538" y="2703513"/>
          <p14:tracePt t="4317" x="6451600" y="2719388"/>
          <p14:tracePt t="4319" x="6442075" y="2727325"/>
          <p14:tracePt t="4322" x="6434138" y="2743200"/>
          <p14:tracePt t="4324" x="6426200" y="2751138"/>
          <p14:tracePt t="4325" x="6410325" y="2767013"/>
          <p14:tracePt t="4327" x="6402388" y="2774950"/>
          <p14:tracePt t="4329" x="6386513" y="2790825"/>
          <p14:tracePt t="4331" x="6386513" y="2798763"/>
          <p14:tracePt t="4334" x="6370638" y="2806700"/>
          <p14:tracePt t="4336" x="6354763" y="2814638"/>
          <p14:tracePt t="4338" x="6346825" y="2830513"/>
          <p14:tracePt t="4340" x="6338888" y="2838450"/>
          <p14:tracePt t="4343" x="6323013" y="2854325"/>
          <p14:tracePt t="4344" x="6315075" y="2862263"/>
          <p14:tracePt t="4346" x="6307138" y="2878138"/>
          <p14:tracePt t="4348" x="6299200" y="2886075"/>
          <p14:tracePt t="4350" x="6291263" y="2894013"/>
          <p14:tracePt t="4351" x="6283325" y="2901950"/>
          <p14:tracePt t="4353" x="6275388" y="2909888"/>
          <p14:tracePt t="4356" x="6267450" y="2919413"/>
          <p14:tracePt t="4358" x="6259513" y="2927350"/>
          <p14:tracePt t="4362" x="6235700" y="2943225"/>
          <p14:tracePt t="4363" x="6227763" y="2959100"/>
          <p14:tracePt t="4365" x="6211888" y="2967038"/>
          <p14:tracePt t="4367" x="6203950" y="2974975"/>
          <p14:tracePt t="4369" x="6188075" y="2982913"/>
          <p14:tracePt t="4372" x="6180138" y="2990850"/>
          <p14:tracePt t="4374" x="6164263" y="2998788"/>
          <p14:tracePt t="4376" x="6148388" y="3006725"/>
          <p14:tracePt t="4377" x="6132513" y="3014663"/>
          <p14:tracePt t="4379" x="6116638" y="3022600"/>
          <p14:tracePt t="4381" x="6100763" y="3022600"/>
          <p14:tracePt t="4383" x="6083300" y="3030538"/>
          <p14:tracePt t="4385" x="6059488" y="3038475"/>
          <p14:tracePt t="4387" x="6035675" y="3046413"/>
          <p14:tracePt t="4390" x="6011863" y="3046413"/>
          <p14:tracePt t="4393" x="5964238" y="3062288"/>
          <p14:tracePt t="4395" x="5932488" y="3070225"/>
          <p14:tracePt t="4397" x="5900738" y="3070225"/>
          <p14:tracePt t="4399" x="5868988" y="3078163"/>
          <p14:tracePt t="4402" x="5837238" y="3086100"/>
          <p14:tracePt t="4404" x="5805488" y="3094038"/>
          <p14:tracePt t="4406" x="5765800" y="3101975"/>
          <p14:tracePt t="4409" x="5700713" y="3109913"/>
          <p14:tracePt t="4411" x="5668963" y="3117850"/>
          <p14:tracePt t="4413" x="5629275" y="3125788"/>
          <p14:tracePt t="4415" x="5589588" y="3125788"/>
          <p14:tracePt t="4417" x="5557838" y="3133725"/>
          <p14:tracePt t="4419" x="5518150" y="3133725"/>
          <p14:tracePt t="4422" x="5486400" y="3141663"/>
          <p14:tracePt t="4425" x="5414963" y="3149600"/>
          <p14:tracePt t="4427" x="5381625" y="3149600"/>
          <p14:tracePt t="4429" x="5341938" y="3157538"/>
          <p14:tracePt t="4431" x="5318125" y="3157538"/>
          <p14:tracePt t="4433" x="5278438" y="3165475"/>
          <p14:tracePt t="4435" x="5246688" y="3165475"/>
          <p14:tracePt t="4438" x="5214938" y="3173413"/>
          <p14:tracePt t="4442" x="5151438" y="3181350"/>
          <p14:tracePt t="4443" x="5127625" y="3181350"/>
          <p14:tracePt t="4445" x="5095875" y="3181350"/>
          <p14:tracePt t="4447" x="5072063" y="3189288"/>
          <p14:tracePt t="4449" x="5046663" y="3189288"/>
          <p14:tracePt t="4451" x="5022850" y="3189288"/>
          <p14:tracePt t="4454" x="4999038" y="3189288"/>
          <p14:tracePt t="4457" x="4983163" y="3197225"/>
          <p14:tracePt t="4457" x="4959350" y="3197225"/>
          <p14:tracePt t="4459" x="4943475" y="3197225"/>
          <p14:tracePt t="4461" x="4919663" y="3197225"/>
          <p14:tracePt t="4463" x="4903788" y="3197225"/>
          <p14:tracePt t="4465" x="4887913" y="3197225"/>
          <p14:tracePt t="4467" x="4872038" y="3197225"/>
          <p14:tracePt t="4469" x="4856163" y="3197225"/>
          <p14:tracePt t="4472" x="4840288" y="3197225"/>
          <p14:tracePt t="4474" x="4824413" y="3197225"/>
          <p14:tracePt t="4475" x="4816475" y="3197225"/>
          <p14:tracePt t="4477" x="4800600" y="3197225"/>
          <p14:tracePt t="4479" x="4792663" y="3197225"/>
          <p14:tracePt t="4481" x="4784725" y="3197225"/>
          <p14:tracePt t="4483" x="4768850" y="3197225"/>
          <p14:tracePt t="4485" x="4760913" y="3197225"/>
          <p14:tracePt t="4488" x="4745038" y="3197225"/>
          <p14:tracePt t="4490" x="4737100" y="3197225"/>
          <p14:tracePt t="4491" x="4721225" y="3197225"/>
          <p14:tracePt t="4493" x="4713288" y="3197225"/>
          <p14:tracePt t="4495" x="4695825" y="3197225"/>
          <p14:tracePt t="4497" x="4687888" y="3197225"/>
          <p14:tracePt t="4499" x="4672013" y="3197225"/>
          <p14:tracePt t="4501" x="4656138" y="3197225"/>
          <p14:tracePt t="4504" x="4640263" y="3197225"/>
          <p14:tracePt t="4506" x="4624388" y="3197225"/>
          <p14:tracePt t="4508" x="4608513" y="3197225"/>
          <p14:tracePt t="4509" x="4592638" y="3197225"/>
          <p14:tracePt t="4511" x="4576763" y="3197225"/>
          <p14:tracePt t="4513" x="4552950" y="3197225"/>
          <p14:tracePt t="4515" x="4529138" y="3197225"/>
          <p14:tracePt t="4517" x="4513263" y="3205163"/>
          <p14:tracePt t="4519" x="4489450" y="3205163"/>
          <p14:tracePt t="4522" x="4465638" y="3205163"/>
          <p14:tracePt t="4524" x="4449763" y="3205163"/>
          <p14:tracePt t="4526" x="4418013" y="3205163"/>
          <p14:tracePt t="4527" x="4402138" y="3205163"/>
          <p14:tracePt t="4530" x="4378325" y="3205163"/>
          <p14:tracePt t="4532" x="4352925" y="3205163"/>
          <p14:tracePt t="4533" x="4321175" y="3205163"/>
          <p14:tracePt t="4535" x="4297363" y="3205163"/>
          <p14:tracePt t="4537" x="4273550" y="3205163"/>
          <p14:tracePt t="4540" x="4241800" y="3205163"/>
          <p14:tracePt t="4541" x="4217988" y="3205163"/>
          <p14:tracePt t="4543" x="4186238" y="3205163"/>
          <p14:tracePt t="4545" x="4162425" y="3205163"/>
          <p14:tracePt t="4547" x="4130675" y="3205163"/>
          <p14:tracePt t="4549" x="4106863" y="3197225"/>
          <p14:tracePt t="4552" x="4083050" y="3197225"/>
          <p14:tracePt t="4554" x="4051300" y="3197225"/>
          <p14:tracePt t="4556" x="4019550" y="3189288"/>
          <p14:tracePt t="4557" x="3994150" y="3189288"/>
          <p14:tracePt t="4559" x="3962400" y="3189288"/>
          <p14:tracePt t="4561" x="3938588" y="3181350"/>
          <p14:tracePt t="4563" x="3906838" y="3181350"/>
          <p14:tracePt t="4565" x="3883025" y="3173413"/>
          <p14:tracePt t="4567" x="3851275" y="3173413"/>
          <p14:tracePt t="4569" x="3827463" y="3165475"/>
          <p14:tracePt t="4572" x="3803650" y="3165475"/>
          <p14:tracePt t="4574" x="3771900" y="3157538"/>
          <p14:tracePt t="4575" x="3748088" y="3157538"/>
          <p14:tracePt t="4577" x="3732213" y="3149600"/>
          <p14:tracePt t="4579" x="3700463" y="3149600"/>
          <p14:tracePt t="4581" x="3676650" y="3141663"/>
          <p14:tracePt t="4583" x="3651250" y="3141663"/>
          <p14:tracePt t="4585" x="3627438" y="3133725"/>
          <p14:tracePt t="4587" x="3603625" y="3133725"/>
          <p14:tracePt t="4591" x="3579813" y="3133725"/>
          <p14:tracePt t="4592" x="3556000" y="3125788"/>
          <p14:tracePt t="4593" x="3524250" y="3117850"/>
          <p14:tracePt t="4595" x="3500438" y="3117850"/>
          <p14:tracePt t="4597" x="3476625" y="3117850"/>
          <p14:tracePt t="4599" x="3452813" y="3109913"/>
          <p14:tracePt t="4601" x="3429000" y="3109913"/>
          <p14:tracePt t="4604" x="3405188" y="3101975"/>
          <p14:tracePt t="4607" x="3381375" y="3101975"/>
          <p14:tracePt t="4608" x="3357563" y="3094038"/>
          <p14:tracePt t="4609" x="3333750" y="3094038"/>
          <p14:tracePt t="4611" x="3308350" y="3086100"/>
          <p14:tracePt t="4613" x="3284538" y="3086100"/>
          <p14:tracePt t="4615" x="3268663" y="3078163"/>
          <p14:tracePt t="4617" x="3244850" y="3078163"/>
          <p14:tracePt t="4619" x="3228975" y="3070225"/>
          <p14:tracePt t="4622" x="3205163" y="3070225"/>
          <p14:tracePt t="4624" x="3181350" y="3062288"/>
          <p14:tracePt t="4626" x="3165475" y="3062288"/>
          <p14:tracePt t="4628" x="3149600" y="3054350"/>
          <p14:tracePt t="4629" x="3125788" y="3054350"/>
          <p14:tracePt t="4631" x="3109913" y="3054350"/>
          <p14:tracePt t="4633" x="3094038" y="3046413"/>
          <p14:tracePt t="4635" x="3078163" y="3046413"/>
          <p14:tracePt t="4637" x="3054350" y="3046413"/>
          <p14:tracePt t="4641" x="3014663" y="3038475"/>
          <p14:tracePt t="4644" x="2998788" y="3038475"/>
          <p14:tracePt t="4645" x="2974975" y="3030538"/>
          <p14:tracePt t="4647" x="2949575" y="3030538"/>
          <p14:tracePt t="4649" x="2933700" y="3030538"/>
          <p14:tracePt t="4651" x="2909888" y="3030538"/>
          <p14:tracePt t="4654" x="2894013" y="3022600"/>
          <p14:tracePt t="4656" x="2870200" y="3022600"/>
          <p14:tracePt t="4658" x="2854325" y="3022600"/>
          <p14:tracePt t="4659" x="2838450" y="3022600"/>
          <p14:tracePt t="4662" x="2814638" y="3022600"/>
          <p14:tracePt t="4663" x="2798763" y="3022600"/>
          <p14:tracePt t="4665" x="2774950" y="3022600"/>
          <p14:tracePt t="4667" x="2759075" y="3022600"/>
          <p14:tracePt t="4670" x="2743200" y="3014663"/>
          <p14:tracePt t="4671" x="2727325" y="3014663"/>
          <p14:tracePt t="4674" x="2711450" y="3014663"/>
          <p14:tracePt t="4676" x="2695575" y="3014663"/>
          <p14:tracePt t="4677" x="2679700" y="3014663"/>
          <p14:tracePt t="4679" x="2663825" y="3014663"/>
          <p14:tracePt t="4681" x="2647950" y="3014663"/>
          <p14:tracePt t="4683" x="2640013" y="3014663"/>
          <p14:tracePt t="4685" x="2624138" y="3014663"/>
          <p14:tracePt t="4687" x="2616200" y="3014663"/>
          <p14:tracePt t="4690" x="2606675" y="3014663"/>
          <p14:tracePt t="4691" x="2590800" y="3014663"/>
          <p14:tracePt t="4693" x="2582863" y="3014663"/>
          <p14:tracePt t="4698" x="2566988" y="3014663"/>
          <p14:tracePt t="4702" x="2559050" y="3006725"/>
          <p14:tracePt t="4705" x="2551113" y="3006725"/>
          <p14:tracePt t="4708" x="2535238" y="3006725"/>
          <p14:tracePt t="4709" x="2527300" y="3006725"/>
          <p14:tracePt t="4714" x="2519363" y="3006725"/>
          <p14:tracePt t="4718" x="2511425" y="3006725"/>
          <p14:tracePt t="4724" x="2503488" y="3006725"/>
          <p14:tracePt t="4728" x="2495550" y="3006725"/>
          <p14:tracePt t="4768" x="2487613" y="3006725"/>
          <p14:tracePt t="4782" x="2479675" y="3006725"/>
          <p14:tracePt t="4793" x="2471738" y="3006725"/>
          <p14:tracePt t="4799" x="2463800" y="3006725"/>
          <p14:tracePt t="4811" x="2455863" y="3006725"/>
          <p14:tracePt t="4820" x="2447925" y="3006725"/>
          <p14:tracePt t="4822" x="2447925" y="3014663"/>
          <p14:tracePt t="4830" x="2439988" y="3014663"/>
          <p14:tracePt t="4844" x="2432050" y="3014663"/>
          <p14:tracePt t="4914" x="2424113" y="3014663"/>
          <p14:tracePt t="4920" x="2424113" y="3022600"/>
          <p14:tracePt t="4926" x="2416175" y="3022600"/>
          <p14:tracePt t="4934" x="2408238" y="3022600"/>
          <p14:tracePt t="4942" x="2400300" y="3022600"/>
          <p14:tracePt t="4943" x="2400300" y="3030538"/>
          <p14:tracePt t="4950" x="2392363" y="3030538"/>
          <p14:tracePt t="4958" x="2384425" y="3030538"/>
          <p14:tracePt t="4966" x="2376488" y="3030538"/>
          <p14:tracePt t="4973" x="2376488" y="3038475"/>
          <p14:tracePt t="4976" x="2368550" y="3038475"/>
          <p14:tracePt t="4991" x="2360613" y="3038475"/>
          <p14:tracePt t="5000" x="2352675" y="3038475"/>
          <p14:tracePt t="5008" x="2344738" y="3046413"/>
          <p14:tracePt t="5018" x="2336800" y="3046413"/>
          <p14:tracePt t="5024" x="2336800" y="3054350"/>
          <p14:tracePt t="5028" x="2328863" y="3054350"/>
          <p14:tracePt t="5034" x="2328863" y="3062288"/>
          <p14:tracePt t="5036" x="2320925" y="3062288"/>
          <p14:tracePt t="5042" x="2320925" y="3070225"/>
          <p14:tracePt t="5044" x="2312988" y="3070225"/>
          <p14:tracePt t="5052" x="2312988" y="3078163"/>
          <p14:tracePt t="5054" x="2305050" y="3078163"/>
          <p14:tracePt t="5058" x="2305050" y="3086100"/>
          <p14:tracePt t="5061" x="2297113" y="3086100"/>
          <p14:tracePt t="5064" x="2297113" y="3094038"/>
          <p14:tracePt t="5066" x="2289175" y="3094038"/>
          <p14:tracePt t="5068" x="2289175" y="3101975"/>
          <p14:tracePt t="5070" x="2281238" y="3101975"/>
          <p14:tracePt t="5074" x="2281238" y="3109913"/>
          <p14:tracePt t="5076" x="2273300" y="3109913"/>
          <p14:tracePt t="5080" x="2265363" y="3117850"/>
          <p14:tracePt t="5084" x="2255838" y="3117850"/>
          <p14:tracePt t="5085" x="2255838" y="3125788"/>
          <p14:tracePt t="5088" x="2247900" y="3125788"/>
          <p14:tracePt t="5094" x="2239963" y="3125788"/>
          <p14:tracePt t="5096" x="2239963" y="3133725"/>
          <p14:tracePt t="5098" x="2232025" y="3133725"/>
          <p14:tracePt t="5102" x="2232025" y="3141663"/>
          <p14:tracePt t="5104" x="2224088" y="3141663"/>
          <p14:tracePt t="5110" x="2216150" y="3141663"/>
          <p14:tracePt t="5112" x="2216150" y="3149600"/>
          <p14:tracePt t="5118" x="2208213" y="3157538"/>
          <p14:tracePt t="5126" x="2200275" y="3165475"/>
          <p14:tracePt t="5132" x="2200275" y="3173413"/>
          <p14:tracePt t="5133" x="2192338" y="3173413"/>
          <p14:tracePt t="5138" x="2192338" y="3181350"/>
          <p14:tracePt t="5144" x="2192338" y="3189288"/>
          <p14:tracePt t="5150" x="2184400" y="3197225"/>
          <p14:tracePt t="5156" x="2184400" y="3205163"/>
          <p14:tracePt t="5160" x="2184400" y="3213100"/>
          <p14:tracePt t="5162" x="2176463" y="3213100"/>
          <p14:tracePt t="5166" x="2176463" y="3221038"/>
          <p14:tracePt t="5170" x="2176463" y="3228975"/>
          <p14:tracePt t="5174" x="2176463" y="3236913"/>
          <p14:tracePt t="5180" x="2176463" y="3244850"/>
          <p14:tracePt t="5186" x="2176463" y="3252788"/>
          <p14:tracePt t="5194" x="2176463" y="3262313"/>
          <p14:tracePt t="5200" x="2176463" y="3270250"/>
          <p14:tracePt t="5207" x="2176463" y="3278188"/>
          <p14:tracePt t="5214" x="2176463" y="3286125"/>
          <p14:tracePt t="5226" x="2176463" y="3294063"/>
          <p14:tracePt t="5230" x="2176463" y="3302000"/>
          <p14:tracePt t="5236" x="2176463" y="3309938"/>
          <p14:tracePt t="5240" x="2176463" y="3317875"/>
          <p14:tracePt t="5244" x="2176463" y="3325813"/>
          <p14:tracePt t="5250" x="2176463" y="3333750"/>
          <p14:tracePt t="5252" x="2184400" y="3341688"/>
          <p14:tracePt t="5257" x="2184400" y="3349625"/>
          <p14:tracePt t="5260" x="2184400" y="3357563"/>
          <p14:tracePt t="5268" x="2184400" y="3365500"/>
          <p14:tracePt t="5273" x="2192338" y="3365500"/>
          <p14:tracePt t="5274" x="2192338" y="3373438"/>
          <p14:tracePt t="5280" x="2192338" y="3381375"/>
          <p14:tracePt t="5284" x="2200275" y="3389313"/>
          <p14:tracePt t="5291" x="2200275" y="3397250"/>
          <p14:tracePt t="5292" x="2208213" y="3397250"/>
          <p14:tracePt t="5296" x="2208213" y="3405188"/>
          <p14:tracePt t="5298" x="2216150" y="3405188"/>
          <p14:tracePt t="5299" x="2216150" y="3413125"/>
          <p14:tracePt t="5306" x="2224088" y="3421063"/>
          <p14:tracePt t="5310" x="2232025" y="3429000"/>
          <p14:tracePt t="5316" x="2239963" y="3436938"/>
          <p14:tracePt t="5321" x="2239963" y="3444875"/>
          <p14:tracePt t="5324" x="2255838" y="3444875"/>
          <p14:tracePt t="5325" x="2255838" y="3452813"/>
          <p14:tracePt t="5330" x="2265363" y="3460750"/>
          <p14:tracePt t="5332" x="2273300" y="3460750"/>
          <p14:tracePt t="5336" x="2281238" y="3468688"/>
          <p14:tracePt t="5341" x="2289175" y="3468688"/>
          <p14:tracePt t="5344" x="2297113" y="3476625"/>
          <p14:tracePt t="5346" x="2305050" y="3476625"/>
          <p14:tracePt t="5347" x="2305050" y="3484563"/>
          <p14:tracePt t="5352" x="2312988" y="3484563"/>
          <p14:tracePt t="5356" x="2320925" y="3484563"/>
          <p14:tracePt t="5357" x="2328863" y="3492500"/>
          <p14:tracePt t="5364" x="2336800" y="3492500"/>
          <p14:tracePt t="5365" x="2336800" y="3500438"/>
          <p14:tracePt t="5372" x="2344738" y="3500438"/>
          <p14:tracePt t="5410" x="2352675" y="3500438"/>
          <p14:tracePt t="5421" x="2360613" y="3500438"/>
          <p14:tracePt t="5432" x="2368550" y="3500438"/>
          <p14:tracePt t="5450" x="2376488" y="3500438"/>
          <p14:tracePt t="5504" x="2384425" y="3500438"/>
          <p14:tracePt t="5654" x="2384425" y="3492500"/>
          <p14:tracePt t="5670" x="2376488" y="3492500"/>
          <p14:tracePt t="5674" x="2368550" y="3492500"/>
          <p14:tracePt t="5678" x="2360613" y="3492500"/>
          <p14:tracePt t="5680" x="2360613" y="3484563"/>
          <p14:tracePt t="5681" x="2352675" y="3484563"/>
          <p14:tracePt t="5686" x="2344738" y="3484563"/>
          <p14:tracePt t="5690" x="2336800" y="3476625"/>
          <p14:tracePt t="5691" x="2328863" y="3476625"/>
          <p14:tracePt t="5696" x="2320925" y="3476625"/>
          <p14:tracePt t="5700" x="2312988" y="3468688"/>
          <p14:tracePt t="5702" x="2305050" y="3468688"/>
          <p14:tracePt t="5706" x="2297113" y="3468688"/>
          <p14:tracePt t="5708" x="2297113" y="3460750"/>
          <p14:tracePt t="5709" x="2289175" y="3460750"/>
          <p14:tracePt t="5716" x="2281238" y="3460750"/>
          <p14:tracePt t="5725" x="2273300" y="3460750"/>
          <p14:tracePt t="5732" x="2265363" y="3460750"/>
          <p14:tracePt t="5740" x="2265363" y="3452813"/>
          <p14:tracePt t="5746" x="2255838" y="3452813"/>
          <p14:tracePt t="5756" x="2247900" y="3452813"/>
          <p14:tracePt t="5764" x="2239963" y="3452813"/>
          <p14:tracePt t="5768" x="2232025" y="3452813"/>
          <p14:tracePt t="5772" x="2224088" y="3452813"/>
          <p14:tracePt t="5776" x="2216150" y="3452813"/>
          <p14:tracePt t="5778" x="2216150" y="3444875"/>
          <p14:tracePt t="5780" x="2208213" y="3444875"/>
          <p14:tracePt t="5781" x="2200275" y="3444875"/>
          <p14:tracePt t="5784" x="2192338" y="3444875"/>
          <p14:tracePt t="5788" x="2176463" y="3444875"/>
          <p14:tracePt t="5790" x="2176463" y="3436938"/>
          <p14:tracePt t="5792" x="2160588" y="3436938"/>
          <p14:tracePt t="5793" x="2152650" y="3436938"/>
          <p14:tracePt t="5795" x="2144713" y="3436938"/>
          <p14:tracePt t="5797" x="2136775" y="3429000"/>
          <p14:tracePt t="5799" x="2128838" y="3429000"/>
          <p14:tracePt t="5801" x="2120900" y="3429000"/>
          <p14:tracePt t="5804" x="2105025" y="3429000"/>
          <p14:tracePt t="5806" x="2097088" y="3421063"/>
          <p14:tracePt t="5807" x="2089150" y="3421063"/>
          <p14:tracePt t="5809" x="2073275" y="3421063"/>
          <p14:tracePt t="5811" x="2065338" y="3421063"/>
          <p14:tracePt t="5813" x="2057400" y="3421063"/>
          <p14:tracePt t="5815" x="2049463" y="3421063"/>
          <p14:tracePt t="5817" x="2041525" y="3413125"/>
          <p14:tracePt t="5820" x="2033588" y="3413125"/>
          <p14:tracePt t="5822" x="2025650" y="3413125"/>
          <p14:tracePt t="5823" x="2017713" y="3413125"/>
          <p14:tracePt t="5828" x="2009775" y="3413125"/>
          <p14:tracePt t="5830" x="2001838" y="3405188"/>
          <p14:tracePt t="5834" x="1993900" y="3405188"/>
          <p14:tracePt t="5839" x="1985963" y="3405188"/>
          <p14:tracePt t="5844" x="1978025" y="3405188"/>
          <p14:tracePt t="5888" x="1970088" y="3405188"/>
          <p14:tracePt t="5900" x="1962150" y="3405188"/>
          <p14:tracePt t="5908" x="1954213" y="3405188"/>
          <p14:tracePt t="5912" x="1946275" y="3405188"/>
          <p14:tracePt t="5918" x="1938338" y="3405188"/>
          <p14:tracePt t="5926" x="1930400" y="3397250"/>
          <p14:tracePt t="5931" x="1922463" y="3397250"/>
          <p14:tracePt t="5940" x="1912938" y="3397250"/>
          <p14:tracePt t="5950" x="1905000" y="3397250"/>
          <p14:tracePt t="6030" x="1912938" y="3397250"/>
          <p14:tracePt t="6042" x="1922463" y="3397250"/>
          <p14:tracePt t="6048" x="1930400" y="3397250"/>
          <p14:tracePt t="6054" x="1938338" y="3397250"/>
          <p14:tracePt t="6058" x="1946275" y="3405188"/>
          <p14:tracePt t="6062" x="1954213" y="3405188"/>
          <p14:tracePt t="6064" x="1962150" y="3405188"/>
          <p14:tracePt t="6065" x="1970088" y="3405188"/>
          <p14:tracePt t="6069" x="1978025" y="3413125"/>
          <p14:tracePt t="6072" x="1985963" y="3413125"/>
          <p14:tracePt t="6076" x="1993900" y="3413125"/>
          <p14:tracePt t="6078" x="2001838" y="3413125"/>
          <p14:tracePt t="6080" x="2009775" y="3413125"/>
          <p14:tracePt t="6083" x="2017713" y="3413125"/>
          <p14:tracePt t="6086" x="2025650" y="3413125"/>
          <p14:tracePt t="6090" x="2033588" y="3421063"/>
          <p14:tracePt t="6092" x="2041525" y="3421063"/>
          <p14:tracePt t="6093" x="2049463" y="3421063"/>
          <p14:tracePt t="6097" x="2057400" y="3421063"/>
          <p14:tracePt t="6102" x="2065338" y="3421063"/>
          <p14:tracePt t="6104" x="2073275" y="3421063"/>
          <p14:tracePt t="6106" x="2073275" y="3429000"/>
          <p14:tracePt t="6108" x="2081213" y="3429000"/>
          <p14:tracePt t="6112" x="2089150" y="3429000"/>
          <p14:tracePt t="6120" x="2097088" y="3429000"/>
          <p14:tracePt t="6130" x="2105025" y="3429000"/>
          <p14:tracePt t="6140" x="2112963" y="3429000"/>
          <p14:tracePt t="6210" x="2120900" y="3429000"/>
          <p14:tracePt t="6220" x="2128838" y="3429000"/>
          <p14:tracePt t="6234" x="2136775" y="3429000"/>
          <p14:tracePt t="6242" x="2144713" y="3429000"/>
          <p14:tracePt t="6252" x="2152650" y="3429000"/>
          <p14:tracePt t="6258" x="2160588" y="3436938"/>
          <p14:tracePt t="6264" x="2168525" y="3436938"/>
          <p14:tracePt t="6269" x="2176463" y="3436938"/>
          <p14:tracePt t="6276" x="2184400" y="3436938"/>
          <p14:tracePt t="6284" x="2192338" y="3436938"/>
          <p14:tracePt t="6290" x="2200275" y="3436938"/>
          <p14:tracePt t="6307" x="2208213" y="3436938"/>
          <p14:tracePt t="6342" x="2216150" y="3436938"/>
          <p14:tracePt t="6360" x="2224088" y="3436938"/>
          <p14:tracePt t="6367" x="2232025" y="3436938"/>
          <p14:tracePt t="6373" x="2239963" y="3429000"/>
          <p14:tracePt t="6376" x="2247900" y="3429000"/>
          <p14:tracePt t="6380" x="2255838" y="3429000"/>
          <p14:tracePt t="6386" x="2265363" y="3429000"/>
          <p14:tracePt t="6392" x="2273300" y="3429000"/>
          <p14:tracePt t="6398" x="2281238" y="3429000"/>
          <p14:tracePt t="6400" x="2281238" y="3421063"/>
          <p14:tracePt t="6402" x="2289175" y="3421063"/>
          <p14:tracePt t="6410" x="2297113" y="3421063"/>
          <p14:tracePt t="6420" x="2305050" y="3421063"/>
          <p14:tracePt t="6464" x="2312988" y="3413125"/>
          <p14:tracePt t="6494" x="2320925" y="3413125"/>
          <p14:tracePt t="6510" x="2328863" y="3413125"/>
          <p14:tracePt t="6530" x="2328863" y="3405188"/>
          <p14:tracePt t="6540" x="2336800" y="3405188"/>
          <p14:tracePt t="6558" x="2344738" y="3405188"/>
          <p14:tracePt t="6578" x="2344738" y="3397250"/>
          <p14:tracePt t="6590" x="2352675" y="3397250"/>
          <p14:tracePt t="6720" x="2352675" y="3389313"/>
          <p14:tracePt t="6784" x="2352675" y="3381375"/>
          <p14:tracePt t="6815" x="2344738" y="3381375"/>
          <p14:tracePt t="6829" x="2336800" y="3381375"/>
          <p14:tracePt t="6831" x="2336800" y="3373438"/>
          <p14:tracePt t="6838" x="2336800" y="3365500"/>
          <p14:tracePt t="6840" x="2328863" y="3365500"/>
          <p14:tracePt t="6846" x="2320925" y="3365500"/>
          <p14:tracePt t="6850" x="2320925" y="3357563"/>
          <p14:tracePt t="6854" x="2312988" y="3357563"/>
          <p14:tracePt t="6858" x="2312988" y="3349625"/>
          <p14:tracePt t="6860" x="2305050" y="3349625"/>
          <p14:tracePt t="6866" x="2297113" y="3349625"/>
          <p14:tracePt t="6868" x="2297113" y="3341688"/>
          <p14:tracePt t="6870" x="2289175" y="3341688"/>
          <p14:tracePt t="6874" x="2281238" y="3333750"/>
          <p14:tracePt t="6878" x="2273300" y="3333750"/>
          <p14:tracePt t="6882" x="2265363" y="3333750"/>
          <p14:tracePt t="6885" x="2255838" y="3325813"/>
          <p14:tracePt t="6903" x="2224088" y="3317875"/>
          <p14:tracePt t="6908" x="2216150" y="3317875"/>
          <p14:tracePt t="6913" x="2208213" y="3317875"/>
          <p14:tracePt t="6916" x="2208213" y="3309938"/>
          <p14:tracePt t="6917" x="2200275" y="3309938"/>
          <p14:tracePt t="6922" x="2192338" y="3309938"/>
          <p14:tracePt t="6928" x="2184400" y="3309938"/>
          <p14:tracePt t="6930" x="2176463" y="3302000"/>
          <p14:tracePt t="6934" x="2168525" y="3302000"/>
          <p14:tracePt t="6936" x="2160588" y="3302000"/>
          <p14:tracePt t="6940" x="2152650" y="3302000"/>
          <p14:tracePt t="6942" x="2152650" y="3294063"/>
          <p14:tracePt t="6943" x="2144713" y="3294063"/>
          <p14:tracePt t="6945" x="2136775" y="3294063"/>
          <p14:tracePt t="6947" x="2128838" y="3294063"/>
          <p14:tracePt t="6949" x="2120900" y="3294063"/>
          <p14:tracePt t="6954" x="2112963" y="3286125"/>
          <p14:tracePt t="6956" x="2105025" y="3286125"/>
          <p14:tracePt t="6958" x="2097088" y="3286125"/>
          <p14:tracePt t="6961" x="2089150" y="3278188"/>
          <p14:tracePt t="6966" x="2081213" y="3278188"/>
          <p14:tracePt t="6970" x="2073275" y="3278188"/>
          <p14:tracePt t="6974" x="2065338" y="3278188"/>
          <p14:tracePt t="6978" x="2057400" y="3270250"/>
          <p14:tracePt t="6982" x="2049463" y="3270250"/>
          <p14:tracePt t="6988" x="2041525" y="3262313"/>
          <p14:tracePt t="6990" x="2033588" y="3262313"/>
          <p14:tracePt t="6994" x="2025650" y="3262313"/>
          <p14:tracePt t="6995" x="2017713" y="3262313"/>
          <p14:tracePt t="6997" x="2017713" y="3252788"/>
          <p14:tracePt t="6999" x="2009775" y="3252788"/>
          <p14:tracePt t="7004" x="2001838" y="3244850"/>
          <p14:tracePt t="7006" x="1993900" y="3244850"/>
          <p14:tracePt t="7009" x="1985963" y="3244850"/>
          <p14:tracePt t="7014" x="1978025" y="3244850"/>
          <p14:tracePt t="7018" x="1970088" y="3244850"/>
          <p14:tracePt t="7020" x="1970088" y="3236913"/>
          <p14:tracePt t="7023" x="1962150" y="3236913"/>
          <p14:tracePt t="7032" x="1954213" y="3236913"/>
          <p14:tracePt t="7040" x="1946275" y="3236913"/>
          <p14:tracePt t="7050" x="1938338" y="3236913"/>
          <p14:tracePt t="7064" x="1930400" y="3236913"/>
          <p14:tracePt t="7085" x="1922463" y="3236913"/>
          <p14:tracePt t="7108" x="1912938" y="3236913"/>
          <p14:tracePt t="7122" x="1905000" y="3236913"/>
          <p14:tracePt t="7136" x="1897063" y="3236913"/>
          <p14:tracePt t="7252" x="1905000" y="3236913"/>
          <p14:tracePt t="7256" x="1912938" y="3236913"/>
          <p14:tracePt t="7258" x="1912938" y="3244850"/>
          <p14:tracePt t="7262" x="1922463" y="3244850"/>
          <p14:tracePt t="7267" x="1930400" y="3244850"/>
          <p14:tracePt t="7270" x="1938338" y="3244850"/>
          <p14:tracePt t="7272" x="1938338" y="3252788"/>
          <p14:tracePt t="7273" x="1946275" y="3252788"/>
          <p14:tracePt t="7278" x="1954213" y="3252788"/>
          <p14:tracePt t="7280" x="1954213" y="3262313"/>
          <p14:tracePt t="7282" x="1962150" y="3262313"/>
          <p14:tracePt t="7287" x="1970088" y="3262313"/>
          <p14:tracePt t="7288" x="1970088" y="3270250"/>
          <p14:tracePt t="7289" x="1978025" y="3270250"/>
          <p14:tracePt t="7291" x="1985963" y="3270250"/>
          <p14:tracePt t="7296" x="1993900" y="3270250"/>
          <p14:tracePt t="7300" x="2001838" y="3278188"/>
          <p14:tracePt t="7304" x="2009775" y="3278188"/>
          <p14:tracePt t="7308" x="2017713" y="3278188"/>
          <p14:tracePt t="7312" x="2017713" y="3286125"/>
          <p14:tracePt t="7314" x="2025650" y="3286125"/>
          <p14:tracePt t="7320" x="2033588" y="3286125"/>
          <p14:tracePt t="7324" x="2041525" y="3286125"/>
          <p14:tracePt t="7332" x="2049463" y="3286125"/>
          <p14:tracePt t="7338" x="2049463" y="3294063"/>
          <p14:tracePt t="7340" x="2057400" y="3294063"/>
          <p14:tracePt t="7348" x="2065338" y="3294063"/>
          <p14:tracePt t="7349" x="2073275" y="3294063"/>
          <p14:tracePt t="7354" x="2081213" y="3294063"/>
          <p14:tracePt t="7358" x="2089150" y="3302000"/>
          <p14:tracePt t="7362" x="2097088" y="3302000"/>
          <p14:tracePt t="7364" x="2105025" y="3302000"/>
          <p14:tracePt t="7365" x="2112963" y="3302000"/>
          <p14:tracePt t="7370" x="2120900" y="3302000"/>
          <p14:tracePt t="7372" x="2128838" y="3309938"/>
          <p14:tracePt t="7373" x="2136775" y="3309938"/>
          <p14:tracePt t="7375" x="2144713" y="3309938"/>
          <p14:tracePt t="7377" x="2152650" y="3309938"/>
          <p14:tracePt t="7380" x="2160588" y="3309938"/>
          <p14:tracePt t="7384" x="2168525" y="3317875"/>
          <p14:tracePt t="7385" x="2176463" y="3317875"/>
          <p14:tracePt t="7388" x="2184400" y="3317875"/>
          <p14:tracePt t="7389" x="2192338" y="3317875"/>
          <p14:tracePt t="7392" x="2200275" y="3317875"/>
          <p14:tracePt t="7396" x="2208213" y="3317875"/>
          <p14:tracePt t="7397" x="2216150" y="3317875"/>
          <p14:tracePt t="7400" x="2224088" y="3317875"/>
          <p14:tracePt t="7401" x="2232025" y="3325813"/>
          <p14:tracePt t="7406" x="2239963" y="3325813"/>
          <p14:tracePt t="7408" x="2247900" y="3325813"/>
          <p14:tracePt t="7410" x="2255838" y="3325813"/>
          <p14:tracePt t="7414" x="2265363" y="3325813"/>
          <p14:tracePt t="7416" x="2273300" y="3325813"/>
          <p14:tracePt t="7418" x="2281238" y="3325813"/>
          <p14:tracePt t="7420" x="2289175" y="3325813"/>
          <p14:tracePt t="7424" x="2297113" y="3325813"/>
          <p14:tracePt t="7426" x="2305050" y="3325813"/>
          <p14:tracePt t="7427" x="2312988" y="3333750"/>
          <p14:tracePt t="7429" x="2320925" y="3333750"/>
          <p14:tracePt t="7431" x="2328863" y="3333750"/>
          <p14:tracePt t="7433" x="2336800" y="3333750"/>
          <p14:tracePt t="7436" x="2344738" y="3333750"/>
          <p14:tracePt t="7438" x="2352675" y="3333750"/>
          <p14:tracePt t="7439" x="2360613" y="3341688"/>
          <p14:tracePt t="7441" x="2368550" y="3341688"/>
          <p14:tracePt t="7443" x="2376488" y="3341688"/>
          <p14:tracePt t="7445" x="2384425" y="3341688"/>
          <p14:tracePt t="7447" x="2392363" y="3341688"/>
          <p14:tracePt t="7449" x="2400300" y="3341688"/>
          <p14:tracePt t="7452" x="2416175" y="3341688"/>
          <p14:tracePt t="7454" x="2424113" y="3341688"/>
          <p14:tracePt t="7456" x="2432050" y="3349625"/>
          <p14:tracePt t="7458" x="2439988" y="3349625"/>
          <p14:tracePt t="7459" x="2447925" y="3349625"/>
          <p14:tracePt t="7461" x="2455863" y="3349625"/>
          <p14:tracePt t="7463" x="2463800" y="3349625"/>
          <p14:tracePt t="7465" x="2471738" y="3349625"/>
          <p14:tracePt t="7468" x="2479675" y="3349625"/>
          <p14:tracePt t="7470" x="2487613" y="3349625"/>
          <p14:tracePt t="7472" x="2495550" y="3349625"/>
          <p14:tracePt t="7474" x="2503488" y="3349625"/>
          <p14:tracePt t="7475" x="2511425" y="3349625"/>
          <p14:tracePt t="7477" x="2519363" y="3349625"/>
          <p14:tracePt t="7479" x="2527300" y="3357563"/>
          <p14:tracePt t="7481" x="2535238" y="3357563"/>
          <p14:tracePt t="7483" x="2543175" y="3357563"/>
          <p14:tracePt t="7486" x="2551113" y="3357563"/>
          <p14:tracePt t="7488" x="2559050" y="3357563"/>
          <p14:tracePt t="7489" x="2566988" y="3357563"/>
          <p14:tracePt t="7492" x="2574925" y="3357563"/>
          <p14:tracePt t="7493" x="2582863" y="3357563"/>
          <p14:tracePt t="7495" x="2590800" y="3357563"/>
          <p14:tracePt t="7497" x="2598738" y="3357563"/>
          <p14:tracePt t="7499" x="2606675" y="3357563"/>
          <p14:tracePt t="7501" x="2616200" y="3357563"/>
          <p14:tracePt t="7504" x="2624138" y="3357563"/>
          <p14:tracePt t="7506" x="2632075" y="3357563"/>
          <p14:tracePt t="7507" x="2640013" y="3357563"/>
          <p14:tracePt t="7509" x="2647950" y="3357563"/>
          <p14:tracePt t="7511" x="2655888" y="3357563"/>
          <p14:tracePt t="7513" x="2663825" y="3357563"/>
          <p14:tracePt t="7518" x="2671763" y="3357563"/>
          <p14:tracePt t="7520" x="2679700" y="3357563"/>
          <p14:tracePt t="7522" x="2687638" y="3357563"/>
          <p14:tracePt t="7525" x="2695575" y="3357563"/>
          <p14:tracePt t="7527" x="2703513" y="3357563"/>
          <p14:tracePt t="7532" x="2711450" y="3357563"/>
          <p14:tracePt t="7536" x="2719388" y="3357563"/>
          <p14:tracePt t="7544" x="2727325" y="3357563"/>
          <p14:tracePt t="7550" x="2735263" y="3357563"/>
          <p14:tracePt t="7558" x="2735263" y="3349625"/>
          <p14:tracePt t="7574" x="2743200" y="3349625"/>
          <p14:tracePt t="7690" x="2735263" y="3349625"/>
          <p14:tracePt t="7704" x="2727325" y="3349625"/>
          <p14:tracePt t="7718" x="2727325" y="3357563"/>
          <p14:tracePt t="7728" x="2727325" y="3365500"/>
          <p14:tracePt t="7734" x="2727325" y="3373438"/>
          <p14:tracePt t="7736" x="2727325" y="3381375"/>
          <p14:tracePt t="7739" x="2727325" y="3389313"/>
          <p14:tracePt t="7739" x="2719388" y="3397250"/>
          <p14:tracePt t="7744" x="2719388" y="3405188"/>
          <p14:tracePt t="7746" x="2719388" y="3413125"/>
          <p14:tracePt t="7750" x="2719388" y="3421063"/>
          <p14:tracePt t="7754" x="2711450" y="3421063"/>
          <p14:tracePt t="7866" x="2711450" y="3429000"/>
          <p14:tracePt t="7882" x="2703513" y="3429000"/>
          <p14:tracePt t="10420" x="2711450" y="3429000"/>
          <p14:tracePt t="10624" x="2703513" y="3429000"/>
          <p14:tracePt t="10635" x="2695575" y="3429000"/>
          <p14:tracePt t="10642" x="2687638" y="3429000"/>
          <p14:tracePt t="10650" x="2679700" y="3429000"/>
          <p14:tracePt t="10669" x="2671763" y="3429000"/>
          <p14:tracePt t="10685" x="2671763" y="3421063"/>
          <p14:tracePt t="10687" x="2663825" y="3421063"/>
          <p14:tracePt t="10702" x="2655888" y="3421063"/>
          <p14:tracePt t="10712" x="2655888" y="3413125"/>
          <p14:tracePt t="10717" x="2647950" y="3413125"/>
          <p14:tracePt t="10724" x="2640013" y="3413125"/>
          <p14:tracePt t="10725" x="2640013" y="3405188"/>
          <p14:tracePt t="10735" x="2632075" y="3405188"/>
          <p14:tracePt t="10738" x="2624138" y="3405188"/>
          <p14:tracePt t="10744" x="2616200" y="3405188"/>
          <p14:tracePt t="10749" x="2616200" y="3397250"/>
          <p14:tracePt t="10751" x="2606675" y="3397250"/>
          <p14:tracePt t="10782" x="2598738" y="3397250"/>
          <p14:tracePt t="10788" x="2598738" y="3389313"/>
          <p14:tracePt t="10817" x="2590800" y="3389313"/>
          <p14:tracePt t="10828" x="2590800" y="3381375"/>
          <p14:tracePt t="10832" x="2582863" y="3381375"/>
          <p14:tracePt t="10840" x="2574925" y="3381375"/>
          <p14:tracePt t="10846" x="2566988" y="3381375"/>
          <p14:tracePt t="10848" x="2566988" y="3373438"/>
          <p14:tracePt t="10905" x="2559050" y="3373438"/>
          <p14:tracePt t="10911" x="2559050" y="3365500"/>
          <p14:tracePt t="10956" x="2559050" y="3357563"/>
          <p14:tracePt t="11268" x="2551113" y="3357563"/>
          <p14:tracePt t="11282" x="2551113" y="3349625"/>
          <p14:tracePt t="11286" x="2543175" y="3349625"/>
          <p14:tracePt t="11294" x="2535238" y="3349625"/>
          <p14:tracePt t="11304" x="2527300" y="3349625"/>
          <p14:tracePt t="11306" x="2527300" y="3341688"/>
          <p14:tracePt t="11312" x="2519363" y="3341688"/>
          <p14:tracePt t="11318" x="2511425" y="3333750"/>
          <p14:tracePt t="11322" x="2503488" y="3333750"/>
          <p14:tracePt t="11326" x="2495550" y="3333750"/>
          <p14:tracePt t="11330" x="2495550" y="3325813"/>
          <p14:tracePt t="11332" x="2487613" y="3325813"/>
          <p14:tracePt t="11335" x="2479675" y="3325813"/>
          <p14:tracePt t="11336" x="2479675" y="3317875"/>
          <p14:tracePt t="11337" x="2471738" y="3317875"/>
          <p14:tracePt t="11342" x="2463800" y="3317875"/>
          <p14:tracePt t="11346" x="2455863" y="3309938"/>
          <p14:tracePt t="11350" x="2447925" y="3309938"/>
          <p14:tracePt t="11354" x="2439988" y="3309938"/>
          <p14:tracePt t="11356" x="2439988" y="3302000"/>
          <p14:tracePt t="11360" x="2432050" y="3302000"/>
          <p14:tracePt t="11364" x="2424113" y="3302000"/>
          <p14:tracePt t="11372" x="2416175" y="3302000"/>
          <p14:tracePt t="11374" x="2416175" y="3294063"/>
          <p14:tracePt t="11386" x="2408238" y="3294063"/>
          <p14:tracePt t="11407" x="2400300" y="3294063"/>
          <p14:tracePt t="11422" x="2392363" y="3294063"/>
          <p14:tracePt t="11442" x="2384425" y="3294063"/>
          <p14:tracePt t="11456" x="2384425" y="3286125"/>
          <p14:tracePt t="11465" x="2376488" y="3286125"/>
          <p14:tracePt t="11560" x="2384425" y="3286125"/>
          <p14:tracePt t="11567" x="2392363" y="3286125"/>
          <p14:tracePt t="11570" x="2400300" y="3286125"/>
          <p14:tracePt t="11572" x="2408238" y="3286125"/>
          <p14:tracePt t="11574" x="2416175" y="3286125"/>
          <p14:tracePt t="11575" x="2424113" y="3286125"/>
          <p14:tracePt t="11577" x="2432050" y="3286125"/>
          <p14:tracePt t="11579" x="2439988" y="3286125"/>
          <p14:tracePt t="11582" x="2447925" y="3286125"/>
          <p14:tracePt t="11584" x="2455863" y="3286125"/>
          <p14:tracePt t="11586" x="2463800" y="3286125"/>
          <p14:tracePt t="11587" x="2479675" y="3286125"/>
          <p14:tracePt t="11589" x="2487613" y="3286125"/>
          <p14:tracePt t="11591" x="2503488" y="3286125"/>
          <p14:tracePt t="11593" x="2511425" y="3286125"/>
          <p14:tracePt t="11596" x="2519363" y="3286125"/>
          <p14:tracePt t="11598" x="2527300" y="3286125"/>
          <p14:tracePt t="11600" x="2543175" y="3286125"/>
          <p14:tracePt t="11602" x="2551113" y="3286125"/>
          <p14:tracePt t="11603" x="2559050" y="3286125"/>
          <p14:tracePt t="11605" x="2574925" y="3286125"/>
          <p14:tracePt t="11607" x="2582863" y="3286125"/>
          <p14:tracePt t="11609" x="2590800" y="3286125"/>
          <p14:tracePt t="11611" x="2598738" y="3286125"/>
          <p14:tracePt t="11614" x="2606675" y="3286125"/>
          <p14:tracePt t="11616" x="2624138" y="3286125"/>
          <p14:tracePt t="11618" x="2632075" y="3286125"/>
          <p14:tracePt t="11619" x="2640013" y="3286125"/>
          <p14:tracePt t="11621" x="2647950" y="3286125"/>
          <p14:tracePt t="11623" x="2655888" y="3286125"/>
          <p14:tracePt t="11625" x="2663825" y="3286125"/>
          <p14:tracePt t="11627" x="2671763" y="3286125"/>
          <p14:tracePt t="11629" x="2679700" y="3286125"/>
          <p14:tracePt t="11632" x="2687638" y="3286125"/>
          <p14:tracePt t="11636" x="2695575" y="3286125"/>
          <p14:tracePt t="11640" x="2703513" y="3286125"/>
          <p14:tracePt t="11644" x="2711450" y="3286125"/>
          <p14:tracePt t="11648" x="2719388" y="3286125"/>
          <p14:tracePt t="11680" x="2711450" y="3286125"/>
          <p14:tracePt t="11686" x="2703513" y="3286125"/>
          <p14:tracePt t="11688" x="2695575" y="3286125"/>
          <p14:tracePt t="11689" x="2687638" y="3286125"/>
          <p14:tracePt t="11691" x="2679700" y="3286125"/>
          <p14:tracePt t="11693" x="2671763" y="3294063"/>
          <p14:tracePt t="11695" x="2655888" y="3294063"/>
          <p14:tracePt t="11698" x="2647950" y="3294063"/>
          <p14:tracePt t="11700" x="2632075" y="3302000"/>
          <p14:tracePt t="11701" x="2624138" y="3302000"/>
          <p14:tracePt t="11703" x="2606675" y="3302000"/>
          <p14:tracePt t="11705" x="2590800" y="3309938"/>
          <p14:tracePt t="11707" x="2582863" y="3309938"/>
          <p14:tracePt t="11709" x="2566988" y="3309938"/>
          <p14:tracePt t="11711" x="2551113" y="3317875"/>
          <p14:tracePt t="11714" x="2535238" y="3317875"/>
          <p14:tracePt t="11716" x="2527300" y="3317875"/>
          <p14:tracePt t="11718" x="2511425" y="3317875"/>
          <p14:tracePt t="11719" x="2503488" y="3325813"/>
          <p14:tracePt t="11721" x="2495550" y="3325813"/>
          <p14:tracePt t="11723" x="2487613" y="3325813"/>
          <p14:tracePt t="11725" x="2479675" y="3325813"/>
          <p14:tracePt t="11727" x="2471738" y="3325813"/>
          <p14:tracePt t="11729" x="2463800" y="3333750"/>
          <p14:tracePt t="11738" x="2455863" y="3333750"/>
          <p14:tracePt t="11794" x="2463800" y="3333750"/>
          <p14:tracePt t="11798" x="2471738" y="3333750"/>
          <p14:tracePt t="11801" x="2479675" y="3333750"/>
          <p14:tracePt t="11804" x="2495550" y="3341688"/>
          <p14:tracePt t="11806" x="2503488" y="3341688"/>
          <p14:tracePt t="11807" x="2511425" y="3341688"/>
          <p14:tracePt t="11809" x="2519363" y="3341688"/>
          <p14:tracePt t="11811" x="2527300" y="3341688"/>
          <p14:tracePt t="11814" x="2543175" y="3341688"/>
          <p14:tracePt t="11816" x="2559050" y="3341688"/>
          <p14:tracePt t="11818" x="2566988" y="3341688"/>
          <p14:tracePt t="11819" x="2582863" y="3341688"/>
          <p14:tracePt t="11821" x="2598738" y="3341688"/>
          <p14:tracePt t="11823" x="2606675" y="3341688"/>
          <p14:tracePt t="11825" x="2624138" y="3341688"/>
          <p14:tracePt t="11827" x="2632075" y="3341688"/>
          <p14:tracePt t="11829" x="2647950" y="3341688"/>
          <p14:tracePt t="11832" x="2663825" y="3341688"/>
          <p14:tracePt t="11834" x="2671763" y="3341688"/>
          <p14:tracePt t="11835" x="2687638" y="3341688"/>
          <p14:tracePt t="11837" x="2695575" y="3341688"/>
          <p14:tracePt t="11839" x="2711450" y="3341688"/>
          <p14:tracePt t="11841" x="2719388" y="3341688"/>
          <p14:tracePt t="11843" x="2735263" y="3349625"/>
          <p14:tracePt t="11845" x="2743200" y="3349625"/>
          <p14:tracePt t="11847" x="2751138" y="3349625"/>
          <p14:tracePt t="11850" x="2759075" y="3349625"/>
          <p14:tracePt t="11851" x="2767013" y="3349625"/>
          <p14:tracePt t="11853" x="2774950" y="3349625"/>
          <p14:tracePt t="11855" x="2782888" y="3349625"/>
          <p14:tracePt t="11857" x="2790825" y="3349625"/>
          <p14:tracePt t="11862" x="2798763" y="3349625"/>
          <p14:tracePt t="11864" x="2806700" y="3349625"/>
          <p14:tracePt t="11910" x="2806700" y="3357563"/>
          <p14:tracePt t="11916" x="2798763" y="3357563"/>
          <p14:tracePt t="11924" x="2790825" y="3357563"/>
          <p14:tracePt t="11930" x="2782888" y="3357563"/>
          <p14:tracePt t="11936" x="2774950" y="3357563"/>
          <p14:tracePt t="11942" x="2767013" y="3357563"/>
          <p14:tracePt t="11943" x="2767013" y="3365500"/>
          <p14:tracePt t="11945" x="2759075" y="3365500"/>
          <p14:tracePt t="11952" x="2751138" y="3365500"/>
          <p14:tracePt t="12117" x="2751138" y="3373438"/>
          <p14:tracePt t="12144" x="2759075" y="3373438"/>
          <p14:tracePt t="12220" x="2759075" y="3381375"/>
          <p14:tracePt t="12280" x="2751138" y="3381375"/>
          <p14:tracePt t="12290" x="2751138" y="3389313"/>
          <p14:tracePt t="17370" x="2751138" y="3397250"/>
          <p14:tracePt t="17373" x="2759075" y="3397250"/>
          <p14:tracePt t="17382" x="2767013" y="3397250"/>
          <p14:tracePt t="17384" x="2774950" y="3397250"/>
          <p14:tracePt t="17389" x="2782888" y="3397250"/>
          <p14:tracePt t="17395" x="2790825" y="3397250"/>
          <p14:tracePt t="17402" x="2790825" y="3405188"/>
          <p14:tracePt t="17404" x="2798763" y="3405188"/>
          <p14:tracePt t="17411" x="2806700" y="3405188"/>
          <p14:tracePt t="17416" x="2814638" y="3405188"/>
          <p14:tracePt t="17422" x="2822575" y="3405188"/>
          <p14:tracePt t="17427" x="2822575" y="3413125"/>
          <p14:tracePt t="17428" x="2830513" y="3413125"/>
          <p14:tracePt t="17429" x="2838450" y="3413125"/>
          <p14:tracePt t="17431" x="2846388" y="3413125"/>
          <p14:tracePt t="17435" x="2854325" y="3421063"/>
          <p14:tracePt t="17440" x="2862263" y="3421063"/>
          <p14:tracePt t="17446" x="2870200" y="3429000"/>
          <p14:tracePt t="17450" x="2878138" y="3429000"/>
          <p14:tracePt t="17468" x="2878138" y="3436938"/>
          <p14:tracePt t="17470" x="2886075" y="3436938"/>
          <p14:tracePt t="17495" x="2886075" y="3444875"/>
          <p14:tracePt t="17500" x="2894013" y="3444875"/>
          <p14:tracePt t="17507" x="2901950" y="3452813"/>
          <p14:tracePt t="17510" x="2901950" y="3460750"/>
          <p14:tracePt t="17512" x="2909888" y="3460750"/>
          <p14:tracePt t="17518" x="2917825" y="3468688"/>
          <p14:tracePt t="17524" x="2933700" y="3476625"/>
          <p14:tracePt t="17526" x="2933700" y="3484563"/>
          <p14:tracePt t="17528" x="2941638" y="3484563"/>
          <p14:tracePt t="17529" x="2949575" y="3492500"/>
          <p14:tracePt t="17535" x="2957513" y="3500438"/>
          <p14:tracePt t="17536" x="2967038" y="3500438"/>
          <p14:tracePt t="17537" x="2974975" y="3508375"/>
          <p14:tracePt t="17539" x="2974975" y="3516313"/>
          <p14:tracePt t="17542" x="2982913" y="3516313"/>
          <p14:tracePt t="17544" x="2990850" y="3524250"/>
          <p14:tracePt t="17547" x="2998788" y="3532188"/>
          <p14:tracePt t="17548" x="3006725" y="3540125"/>
          <p14:tracePt t="17549" x="3022600" y="3540125"/>
          <p14:tracePt t="17551" x="3030538" y="3548063"/>
          <p14:tracePt t="17553" x="3038475" y="3556000"/>
          <p14:tracePt t="17555" x="3046413" y="3563938"/>
          <p14:tracePt t="17559" x="3054350" y="3571875"/>
          <p14:tracePt t="17563" x="3086100" y="3587750"/>
          <p14:tracePt t="17565" x="3094038" y="3595688"/>
          <p14:tracePt t="17567" x="3101975" y="3605213"/>
          <p14:tracePt t="17569" x="3117850" y="3613150"/>
          <p14:tracePt t="17573" x="3125788" y="3613150"/>
          <p14:tracePt t="17573" x="3133725" y="3621088"/>
          <p14:tracePt t="17575" x="3141663" y="3629025"/>
          <p14:tracePt t="17579" x="3157538" y="3636963"/>
          <p14:tracePt t="17580" x="3165475" y="3644900"/>
          <p14:tracePt t="17582" x="3173413" y="3644900"/>
          <p14:tracePt t="17585" x="3181350" y="3652838"/>
          <p14:tracePt t="17586" x="3189288" y="3652838"/>
          <p14:tracePt t="17587" x="3197225" y="3660775"/>
          <p14:tracePt t="17589" x="3205163" y="3660775"/>
          <p14:tracePt t="17592" x="3205163" y="3668713"/>
          <p14:tracePt t="17595" x="3213100" y="3676650"/>
          <p14:tracePt t="17597" x="3221038" y="3676650"/>
          <p14:tracePt t="17601" x="3228975" y="3684588"/>
          <p14:tracePt t="17604" x="3236913" y="3684588"/>
          <p14:tracePt t="17612" x="3244850" y="3684588"/>
          <p14:tracePt t="17617" x="3244850" y="3692525"/>
          <p14:tracePt t="17652" x="3252788" y="3692525"/>
          <p14:tracePt t="17702" x="3252788" y="3700463"/>
          <p14:tracePt t="17707" x="3260725" y="3700463"/>
          <p14:tracePt t="17712" x="3268663" y="3708400"/>
          <p14:tracePt t="17714" x="3276600" y="3708400"/>
          <p14:tracePt t="17718" x="3284538" y="3716338"/>
          <p14:tracePt t="17722" x="3292475" y="3724275"/>
          <p14:tracePt t="17726" x="3300413" y="3724275"/>
          <p14:tracePt t="17729" x="3308350" y="3732213"/>
          <p14:tracePt t="17730" x="3317875" y="3732213"/>
          <p14:tracePt t="17731" x="3317875" y="3740150"/>
          <p14:tracePt t="17735" x="3325813" y="3740150"/>
          <p14:tracePt t="17737" x="3333750" y="3748088"/>
          <p14:tracePt t="17739" x="3341688" y="3748088"/>
          <p14:tracePt t="17742" x="3349625" y="3748088"/>
          <p14:tracePt t="17744" x="3349625" y="3756025"/>
          <p14:tracePt t="17745" x="3357563" y="3756025"/>
          <p14:tracePt t="17747" x="3365500" y="3756025"/>
          <p14:tracePt t="17750" x="3365500" y="3763963"/>
          <p14:tracePt t="17752" x="3373438" y="3763963"/>
          <p14:tracePt t="17753" x="3373438" y="3771900"/>
          <p14:tracePt t="17755" x="3381375" y="3771900"/>
          <p14:tracePt t="17760" x="3389313" y="3771900"/>
          <p14:tracePt t="17762" x="3389313" y="3779838"/>
          <p14:tracePt t="17767" x="3397250" y="3779838"/>
          <p14:tracePt t="17772" x="3405188" y="3787775"/>
          <p14:tracePt t="17785" x="3413125" y="3787775"/>
          <p14:tracePt t="17787" x="3413125" y="3795713"/>
          <p14:tracePt t="17792" x="3421063" y="3795713"/>
          <p14:tracePt t="17796" x="3421063" y="3803650"/>
          <p14:tracePt t="17799" x="3429000" y="3803650"/>
          <p14:tracePt t="17800" x="3436938" y="3803650"/>
          <p14:tracePt t="17802" x="3436938" y="3811588"/>
          <p14:tracePt t="17806" x="3444875" y="3819525"/>
          <p14:tracePt t="17811" x="3452813" y="3819525"/>
          <p14:tracePt t="17812" x="3452813" y="3827463"/>
          <p14:tracePt t="17815" x="3460750" y="3827463"/>
          <p14:tracePt t="17819" x="3468688" y="3835400"/>
          <p14:tracePt t="17821" x="3476625" y="3835400"/>
          <p14:tracePt t="17823" x="3476625" y="3843338"/>
          <p14:tracePt t="17826" x="3484563" y="3843338"/>
          <p14:tracePt t="17829" x="3484563" y="3851275"/>
          <p14:tracePt t="17831" x="3492500" y="3851275"/>
          <p14:tracePt t="17831" x="3500438" y="3859213"/>
          <p14:tracePt t="17834" x="3508375" y="3859213"/>
          <p14:tracePt t="17838" x="3516313" y="3867150"/>
          <p14:tracePt t="17840" x="3524250" y="3875088"/>
          <p14:tracePt t="17845" x="3532188" y="3883025"/>
          <p14:tracePt t="17847" x="3540125" y="3883025"/>
          <p14:tracePt t="17848" x="3548063" y="3890963"/>
          <p14:tracePt t="17849" x="3556000" y="3890963"/>
          <p14:tracePt t="17851" x="3563938" y="3890963"/>
          <p14:tracePt t="17853" x="3563938" y="3898900"/>
          <p14:tracePt t="17856" x="3571875" y="3898900"/>
          <p14:tracePt t="17858" x="3579813" y="3898900"/>
          <p14:tracePt t="17862" x="3595688" y="3906838"/>
          <p14:tracePt t="17863" x="3603625" y="3914775"/>
          <p14:tracePt t="17869" x="3611563" y="3922713"/>
          <p14:tracePt t="17874" x="3619500" y="3930650"/>
          <p14:tracePt t="17875" x="3627438" y="3930650"/>
          <p14:tracePt t="17883" x="3635375" y="3938588"/>
          <p14:tracePt t="18140" x="3627438" y="3938588"/>
          <p14:tracePt t="20882" x="3627438" y="3948113"/>
          <p14:tracePt t="20889" x="3635375" y="3948113"/>
          <p14:tracePt t="20901" x="3635375" y="3956050"/>
          <p14:tracePt t="21362" x="3643313" y="3956050"/>
          <p14:tracePt t="21371" x="3651250" y="3963988"/>
          <p14:tracePt t="21379" x="3660775" y="3963988"/>
          <p14:tracePt t="21382" x="3668713" y="3963988"/>
          <p14:tracePt t="21384" x="3676650" y="3963988"/>
          <p14:tracePt t="21388" x="3684588" y="3963988"/>
          <p14:tracePt t="21391" x="3692525" y="3963988"/>
          <p14:tracePt t="21395" x="3700463" y="3963988"/>
          <p14:tracePt t="21397" x="3708400" y="3963988"/>
          <p14:tracePt t="21399" x="3716338" y="3963988"/>
          <p14:tracePt t="21401" x="3724275" y="3963988"/>
          <p14:tracePt t="21403" x="3732213" y="3963988"/>
          <p14:tracePt t="21405" x="3740150" y="3963988"/>
          <p14:tracePt t="21407" x="3748088" y="3963988"/>
          <p14:tracePt t="21409" x="3756025" y="3963988"/>
          <p14:tracePt t="21411" x="3763963" y="3963988"/>
          <p14:tracePt t="21412" x="3771900" y="3963988"/>
          <p14:tracePt t="21414" x="3779838" y="3963988"/>
          <p14:tracePt t="21416" x="3787775" y="3963988"/>
          <p14:tracePt t="21418" x="3795713" y="3963988"/>
          <p14:tracePt t="21421" x="3803650" y="3963988"/>
          <p14:tracePt t="21423" x="3811588" y="3963988"/>
          <p14:tracePt t="21425" x="3819525" y="3963988"/>
          <p14:tracePt t="21428" x="3827463" y="3963988"/>
          <p14:tracePt t="21431" x="3835400" y="3963988"/>
          <p14:tracePt t="21435" x="3843338" y="3963988"/>
          <p14:tracePt t="21438" x="3851275" y="3963988"/>
          <p14:tracePt t="21447" x="3859213" y="3963988"/>
          <p14:tracePt t="21678" x="3851275" y="3963988"/>
          <p14:tracePt t="21681" x="3843338" y="3963988"/>
          <p14:tracePt t="21685" x="3843338" y="3956050"/>
          <p14:tracePt t="21687" x="3835400" y="3956050"/>
          <p14:tracePt t="21689" x="3827463" y="3956050"/>
          <p14:tracePt t="21693" x="3819525" y="3948113"/>
          <p14:tracePt t="21695" x="3811588" y="3948113"/>
          <p14:tracePt t="21697" x="3803650" y="3938588"/>
          <p14:tracePt t="21701" x="3795713" y="3930650"/>
          <p14:tracePt t="21702" x="3787775" y="3930650"/>
          <p14:tracePt t="21705" x="3779838" y="3922713"/>
          <p14:tracePt t="21707" x="3771900" y="3914775"/>
          <p14:tracePt t="21709" x="3756025" y="3914775"/>
          <p14:tracePt t="21710" x="3748088" y="3906838"/>
          <p14:tracePt t="21712" x="3732213" y="3898900"/>
          <p14:tracePt t="21714" x="3724275" y="3890963"/>
          <p14:tracePt t="21716" x="3708400" y="3883025"/>
          <p14:tracePt t="21718" x="3700463" y="3875088"/>
          <p14:tracePt t="21721" x="3684588" y="3867150"/>
          <p14:tracePt t="21723" x="3668713" y="3859213"/>
          <p14:tracePt t="21725" x="3660775" y="3851275"/>
          <p14:tracePt t="21726" x="3643313" y="3843338"/>
          <p14:tracePt t="21728" x="3627438" y="3835400"/>
          <p14:tracePt t="21730" x="3611563" y="3819525"/>
          <p14:tracePt t="21732" x="3595688" y="3811588"/>
          <p14:tracePt t="21734" x="3579813" y="3803650"/>
          <p14:tracePt t="21736" x="3563938" y="3795713"/>
          <p14:tracePt t="21739" x="3548063" y="3787775"/>
          <p14:tracePt t="21741" x="3532188" y="3779838"/>
          <p14:tracePt t="21742" x="3516313" y="3771900"/>
          <p14:tracePt t="21744" x="3500438" y="3763963"/>
          <p14:tracePt t="21746" x="3484563" y="3756025"/>
          <p14:tracePt t="21748" x="3468688" y="3748088"/>
          <p14:tracePt t="21750" x="3452813" y="3740150"/>
          <p14:tracePt t="21752" x="3436938" y="3724275"/>
          <p14:tracePt t="21755" x="3421063" y="3716338"/>
          <p14:tracePt t="21757" x="3405188" y="3708400"/>
          <p14:tracePt t="21759" x="3389313" y="3700463"/>
          <p14:tracePt t="21761" x="3373438" y="3692525"/>
          <p14:tracePt t="21762" x="3357563" y="3684588"/>
          <p14:tracePt t="21764" x="3341688" y="3676650"/>
          <p14:tracePt t="21766" x="3317875" y="3668713"/>
          <p14:tracePt t="21768" x="3308350" y="3660775"/>
          <p14:tracePt t="21771" x="3292475" y="3652838"/>
          <p14:tracePt t="21773" x="3276600" y="3644900"/>
          <p14:tracePt t="21775" x="3260725" y="3636963"/>
          <p14:tracePt t="21777" x="3244850" y="3629025"/>
          <p14:tracePt t="21778" x="3228975" y="3621088"/>
          <p14:tracePt t="21780" x="3221038" y="3613150"/>
          <p14:tracePt t="21782" x="3205163" y="3605213"/>
          <p14:tracePt t="21784" x="3197225" y="3595688"/>
          <p14:tracePt t="21786" x="3181350" y="3587750"/>
          <p14:tracePt t="21789" x="3173413" y="3579813"/>
          <p14:tracePt t="21791" x="3157538" y="3571875"/>
          <p14:tracePt t="21793" x="3149600" y="3563938"/>
          <p14:tracePt t="21794" x="3133725" y="3556000"/>
          <p14:tracePt t="21796" x="3125788" y="3548063"/>
          <p14:tracePt t="21798" x="3109913" y="3540125"/>
          <p14:tracePt t="21800" x="3101975" y="3532188"/>
          <p14:tracePt t="21802" x="3094038" y="3524250"/>
          <p14:tracePt t="21805" x="3078163" y="3516313"/>
          <p14:tracePt t="21807" x="3070225" y="3508375"/>
          <p14:tracePt t="21810" x="3054350" y="3500438"/>
          <p14:tracePt t="21810" x="3038475" y="3492500"/>
          <p14:tracePt t="21812" x="3030538" y="3476625"/>
          <p14:tracePt t="21814" x="3014663" y="3468688"/>
          <p14:tracePt t="21816" x="2998788" y="3460750"/>
          <p14:tracePt t="21818" x="2982913" y="3444875"/>
          <p14:tracePt t="21821" x="2974975" y="3436938"/>
          <p14:tracePt t="21823" x="2957513" y="3421063"/>
          <p14:tracePt t="21825" x="2941638" y="3405188"/>
          <p14:tracePt t="21827" x="2925763" y="3397250"/>
          <p14:tracePt t="21828" x="2909888" y="3381375"/>
          <p14:tracePt t="21830" x="2886075" y="3365500"/>
          <p14:tracePt t="21832" x="2870200" y="3349625"/>
          <p14:tracePt t="21834" x="2854325" y="3333750"/>
          <p14:tracePt t="21836" x="2838450" y="3325813"/>
          <p14:tracePt t="21838" x="2822575" y="3309938"/>
          <p14:tracePt t="21842" x="2806700" y="3294063"/>
          <p14:tracePt t="21843" x="2790825" y="3278188"/>
          <p14:tracePt t="21844" x="2774950" y="3262313"/>
          <p14:tracePt t="21846" x="2759075" y="3244850"/>
          <p14:tracePt t="21848" x="2743200" y="3236913"/>
          <p14:tracePt t="21850" x="2727325" y="3221038"/>
          <p14:tracePt t="21852" x="2711450" y="3205163"/>
          <p14:tracePt t="21854" x="2703513" y="3189288"/>
          <p14:tracePt t="21857" x="2687638" y="3173413"/>
          <p14:tracePt t="21860" x="2663825" y="3149600"/>
          <p14:tracePt t="21862" x="2647950" y="3133725"/>
          <p14:tracePt t="21864" x="2640013" y="3117850"/>
          <p14:tracePt t="21866" x="2624138" y="3101975"/>
          <p14:tracePt t="21868" x="2616200" y="3094038"/>
          <p14:tracePt t="21871" x="2606675" y="3078163"/>
          <p14:tracePt t="21874" x="2590800" y="3070225"/>
          <p14:tracePt t="21875" x="2582863" y="3054350"/>
          <p14:tracePt t="21877" x="2566988" y="3038475"/>
          <p14:tracePt t="21878" x="2559050" y="3030538"/>
          <p14:tracePt t="21880" x="2551113" y="3014663"/>
          <p14:tracePt t="21882" x="2535238" y="2998788"/>
          <p14:tracePt t="21884" x="2527300" y="2982913"/>
          <p14:tracePt t="21886" x="2511425" y="2974975"/>
          <p14:tracePt t="21889" x="2503488" y="2959100"/>
          <p14:tracePt t="21891" x="2487613" y="2943225"/>
          <p14:tracePt t="21894" x="2463800" y="2909888"/>
          <p14:tracePt t="21896" x="2455863" y="2894013"/>
          <p14:tracePt t="21898" x="2439988" y="2878138"/>
          <p14:tracePt t="21900" x="2424113" y="2854325"/>
          <p14:tracePt t="21902" x="2416175" y="2838450"/>
          <p14:tracePt t="21905" x="2400300" y="2814638"/>
          <p14:tracePt t="21907" x="2384425" y="2798763"/>
          <p14:tracePt t="21911" x="2352675" y="2759075"/>
          <p14:tracePt t="21912" x="2336800" y="2743200"/>
          <p14:tracePt t="21914" x="2320925" y="2727325"/>
          <p14:tracePt t="21916" x="2305050" y="2703513"/>
          <p14:tracePt t="21918" x="2289175" y="2687638"/>
          <p14:tracePt t="21921" x="2273300" y="2671763"/>
          <p14:tracePt t="21923" x="2255838" y="2647950"/>
          <p14:tracePt t="21926" x="2216150" y="2608263"/>
          <p14:tracePt t="21928" x="2200275" y="2584450"/>
          <p14:tracePt t="21930" x="2176463" y="2559050"/>
          <p14:tracePt t="21932" x="2160588" y="2543175"/>
          <p14:tracePt t="21934" x="2136775" y="2519363"/>
          <p14:tracePt t="21936" x="2112963" y="2495550"/>
          <p14:tracePt t="21939" x="2097088" y="2471738"/>
          <p14:tracePt t="21941" x="2081213" y="2455863"/>
          <p14:tracePt t="21943" x="2057400" y="2432050"/>
          <p14:tracePt t="21944" x="2033588" y="2416175"/>
          <p14:tracePt t="21946" x="2009775" y="2384425"/>
          <p14:tracePt t="21948" x="1985963" y="2368550"/>
          <p14:tracePt t="21950" x="1962150" y="2344738"/>
          <p14:tracePt t="21952" x="1938338" y="2320925"/>
          <p14:tracePt t="21954" x="1912938" y="2289175"/>
          <p14:tracePt t="21958" x="1865313" y="2241550"/>
          <p14:tracePt t="21960" x="1841500" y="2216150"/>
          <p14:tracePt t="21962" x="1817688" y="2192338"/>
          <p14:tracePt t="21963" x="1793875" y="2168525"/>
          <p14:tracePt t="21966" x="1770063" y="2144713"/>
          <p14:tracePt t="21968" x="1754188" y="2120900"/>
          <p14:tracePt t="21969" x="1730375" y="2097088"/>
          <p14:tracePt t="21973" x="1706563" y="2073275"/>
          <p14:tracePt t="21976" x="1658938" y="2017713"/>
          <p14:tracePt t="21978" x="1643063" y="1993900"/>
          <p14:tracePt t="21980" x="1619250" y="1970088"/>
          <p14:tracePt t="21981" x="1603375" y="1946275"/>
          <p14:tracePt t="21984" x="1579563" y="1922463"/>
          <p14:tracePt t="21987" x="1562100" y="1898650"/>
          <p14:tracePt t="21989" x="1546225" y="1881188"/>
          <p14:tracePt t="21991" x="1530350" y="1857375"/>
          <p14:tracePt t="21994" x="1506538" y="1817688"/>
          <p14:tracePt t="21996" x="1490663" y="1801813"/>
          <p14:tracePt t="21998" x="1474788" y="1778000"/>
          <p14:tracePt t="21999" x="1466850" y="1762125"/>
          <p14:tracePt t="22002" x="1458913" y="1738313"/>
          <p14:tracePt t="22004" x="1443038" y="1722438"/>
          <p14:tracePt t="22006" x="1435100" y="1698625"/>
          <p14:tracePt t="22008" x="1419225" y="1682750"/>
          <p14:tracePt t="22010" x="1411288" y="1666875"/>
          <p14:tracePt t="22011" x="1403350" y="1651000"/>
          <p14:tracePt t="22014" x="1387475" y="1627188"/>
          <p14:tracePt t="22016" x="1379538" y="1611313"/>
          <p14:tracePt t="22017" x="1371600" y="1595438"/>
          <p14:tracePt t="22021" x="1363663" y="1579563"/>
          <p14:tracePt t="22023" x="1347788" y="1563688"/>
          <p14:tracePt t="22026" x="1331913" y="1530350"/>
          <p14:tracePt t="22029" x="1323975" y="1514475"/>
          <p14:tracePt t="22030" x="1316038" y="1498600"/>
          <p14:tracePt t="22031" x="1308100" y="1490663"/>
          <p14:tracePt t="22035" x="1300163" y="1474788"/>
          <p14:tracePt t="22037" x="1300163" y="1458913"/>
          <p14:tracePt t="22038" x="1292225" y="1450975"/>
          <p14:tracePt t="22042" x="1284288" y="1435100"/>
          <p14:tracePt t="22045" x="1276350" y="1419225"/>
          <p14:tracePt t="22046" x="1276350" y="1411288"/>
          <p14:tracePt t="22048" x="1268413" y="1403350"/>
          <p14:tracePt t="22049" x="1268413" y="1395413"/>
          <p14:tracePt t="22052" x="1260475" y="1379538"/>
          <p14:tracePt t="22059" x="1252538" y="1363663"/>
          <p14:tracePt t="22060" x="1252538" y="1355725"/>
          <p14:tracePt t="22062" x="1252538" y="1347788"/>
          <p14:tracePt t="22063" x="1244600" y="1347788"/>
          <p14:tracePt t="22066" x="1244600" y="1339850"/>
          <p14:tracePt t="22071" x="1244600" y="1331913"/>
          <p14:tracePt t="22075" x="1244600" y="1323975"/>
          <p14:tracePt t="22078" x="1244600" y="1316038"/>
          <p14:tracePt t="22084" x="1244600" y="1308100"/>
          <p14:tracePt t="22087" x="1244600" y="1300163"/>
          <p14:tracePt t="22089" x="1236663" y="1300163"/>
          <p14:tracePt t="22093" x="1236663" y="1292225"/>
          <p14:tracePt t="22097" x="1236663" y="1284288"/>
          <p14:tracePt t="22103" x="1236663" y="1276350"/>
          <p14:tracePt t="22107" x="1236663" y="1268413"/>
          <p14:tracePt t="22115" x="1236663" y="1260475"/>
          <p14:tracePt t="22118" x="1244600" y="1260475"/>
          <p14:tracePt t="22121" x="1244600" y="1252538"/>
          <p14:tracePt t="22125" x="1252538" y="1252538"/>
          <p14:tracePt t="22128" x="1252538" y="1244600"/>
          <p14:tracePt t="22131" x="1260475" y="1244600"/>
          <p14:tracePt t="22132" x="1268413" y="1244600"/>
          <p14:tracePt t="22134" x="1268413" y="1236663"/>
          <p14:tracePt t="22136" x="1276350" y="1236663"/>
          <p14:tracePt t="22139" x="1284288" y="1236663"/>
          <p14:tracePt t="22141" x="1284288" y="1228725"/>
          <p14:tracePt t="22142" x="1292225" y="1228725"/>
          <p14:tracePt t="22143" x="1300163" y="1228725"/>
          <p14:tracePt t="22146" x="1308100" y="1220788"/>
          <p14:tracePt t="22148" x="1316038" y="1220788"/>
          <p14:tracePt t="22150" x="1323975" y="1212850"/>
          <p14:tracePt t="22152" x="1339850" y="1212850"/>
          <p14:tracePt t="22154" x="1355725" y="1204913"/>
          <p14:tracePt t="22157" x="1363663" y="1195388"/>
          <p14:tracePt t="22158" x="1379538" y="1195388"/>
          <p14:tracePt t="22161" x="1395413" y="1187450"/>
          <p14:tracePt t="22162" x="1419225" y="1187450"/>
          <p14:tracePt t="22165" x="1435100" y="1179513"/>
          <p14:tracePt t="22166" x="1458913" y="1171575"/>
          <p14:tracePt t="22169" x="1482725" y="1171575"/>
          <p14:tracePt t="22171" x="1506538" y="1163638"/>
          <p14:tracePt t="22174" x="1522413" y="1163638"/>
          <p14:tracePt t="22175" x="1554163" y="1155700"/>
          <p14:tracePt t="22176" x="1579563" y="1147763"/>
          <p14:tracePt t="22179" x="1611313" y="1139825"/>
          <p14:tracePt t="22180" x="1635125" y="1131888"/>
          <p14:tracePt t="22182" x="1666875" y="1123950"/>
          <p14:tracePt t="22184" x="1698625" y="1116013"/>
          <p14:tracePt t="22186" x="1730375" y="1108075"/>
          <p14:tracePt t="22189" x="1762125" y="1100138"/>
          <p14:tracePt t="22192" x="1793875" y="1092200"/>
          <p14:tracePt t="22193" x="1825625" y="1092200"/>
          <p14:tracePt t="22194" x="1857375" y="1084263"/>
          <p14:tracePt t="22196" x="1897063" y="1084263"/>
          <p14:tracePt t="22198" x="1922463" y="1076325"/>
          <p14:tracePt t="22200" x="1954213" y="1076325"/>
          <p14:tracePt t="22202" x="1985963" y="1068388"/>
          <p14:tracePt t="22204" x="2017713" y="1068388"/>
          <p14:tracePt t="22208" x="2041525" y="1068388"/>
          <p14:tracePt t="22209" x="2073275" y="1068388"/>
          <p14:tracePt t="22210" x="2105025" y="1060450"/>
          <p14:tracePt t="22212" x="2136775" y="1060450"/>
          <p14:tracePt t="22214" x="2160588" y="1060450"/>
          <p14:tracePt t="22216" x="2192338" y="1060450"/>
          <p14:tracePt t="22218" x="2216150" y="1052513"/>
          <p14:tracePt t="22221" x="2247900" y="1052513"/>
          <p14:tracePt t="22223" x="2273300" y="1052513"/>
          <p14:tracePt t="22225" x="2305050" y="1052513"/>
          <p14:tracePt t="22226" x="2328863" y="1052513"/>
          <p14:tracePt t="22228" x="2352675" y="1052513"/>
          <p14:tracePt t="22230" x="2384425" y="1052513"/>
          <p14:tracePt t="22232" x="2408238" y="1052513"/>
          <p14:tracePt t="22234" x="2432050" y="1052513"/>
          <p14:tracePt t="22237" x="2455863" y="1052513"/>
          <p14:tracePt t="22239" x="2487613" y="1052513"/>
          <p14:tracePt t="22241" x="2511425" y="1052513"/>
          <p14:tracePt t="22242" x="2535238" y="1052513"/>
          <p14:tracePt t="22244" x="2559050" y="1060450"/>
          <p14:tracePt t="22246" x="2582863" y="1060450"/>
          <p14:tracePt t="22248" x="2606675" y="1060450"/>
          <p14:tracePt t="22250" x="2632075" y="1068388"/>
          <p14:tracePt t="22252" x="2655888" y="1068388"/>
          <p14:tracePt t="22254" x="2679700" y="1076325"/>
          <p14:tracePt t="22257" x="2703513" y="1076325"/>
          <p14:tracePt t="22258" x="2727325" y="1084263"/>
          <p14:tracePt t="22260" x="2751138" y="1092200"/>
          <p14:tracePt t="22262" x="2774950" y="1092200"/>
          <p14:tracePt t="22264" x="2806700" y="1100138"/>
          <p14:tracePt t="22266" x="2830513" y="1100138"/>
          <p14:tracePt t="22268" x="2854325" y="1108075"/>
          <p14:tracePt t="22271" x="2878138" y="1108075"/>
          <p14:tracePt t="22273" x="2901950" y="1116013"/>
          <p14:tracePt t="22274" x="2933700" y="1123950"/>
          <p14:tracePt t="22276" x="2957513" y="1123950"/>
          <p14:tracePt t="22278" x="2990850" y="1131888"/>
          <p14:tracePt t="22280" x="3022600" y="1139825"/>
          <p14:tracePt t="22282" x="3054350" y="1147763"/>
          <p14:tracePt t="22284" x="3086100" y="1163638"/>
          <p14:tracePt t="22287" x="3117850" y="1171575"/>
          <p14:tracePt t="22289" x="3149600" y="1179513"/>
          <p14:tracePt t="22291" x="3181350" y="1187450"/>
          <p14:tracePt t="22293" x="3221038" y="1204913"/>
          <p14:tracePt t="22294" x="3244850" y="1204913"/>
          <p14:tracePt t="22296" x="3276600" y="1220788"/>
          <p14:tracePt t="22298" x="3308350" y="1228725"/>
          <p14:tracePt t="22300" x="3341688" y="1236663"/>
          <p14:tracePt t="22302" x="3373438" y="1244600"/>
          <p14:tracePt t="22304" x="3405188" y="1252538"/>
          <p14:tracePt t="22307" x="3429000" y="1260475"/>
          <p14:tracePt t="22308" x="3460750" y="1276350"/>
          <p14:tracePt t="22311" x="3492500" y="1284288"/>
          <p14:tracePt t="22313" x="3524250" y="1300163"/>
          <p14:tracePt t="22315" x="3548063" y="1308100"/>
          <p14:tracePt t="22316" x="3579813" y="1323975"/>
          <p14:tracePt t="22318" x="3603625" y="1339850"/>
          <p14:tracePt t="22321" x="3635375" y="1347788"/>
          <p14:tracePt t="22323" x="3668713" y="1363663"/>
          <p14:tracePt t="22327" x="3724275" y="1387475"/>
          <p14:tracePt t="22328" x="3748088" y="1403350"/>
          <p14:tracePt t="22330" x="3779838" y="1419225"/>
          <p14:tracePt t="22332" x="3811588" y="1435100"/>
          <p14:tracePt t="22334" x="3835400" y="1450975"/>
          <p14:tracePt t="22336" x="3867150" y="1466850"/>
          <p14:tracePt t="22339" x="3890963" y="1482725"/>
          <p14:tracePt t="22341" x="3922713" y="1498600"/>
          <p14:tracePt t="22343" x="3954463" y="1514475"/>
          <p14:tracePt t="22344" x="3978275" y="1530350"/>
          <p14:tracePt t="22346" x="4002088" y="1547813"/>
          <p14:tracePt t="22347" x="4027488" y="1571625"/>
          <p14:tracePt t="22350" x="4059238" y="1587500"/>
          <p14:tracePt t="22353" x="4083050" y="1603375"/>
          <p14:tracePt t="22354" x="4106863" y="1627188"/>
          <p14:tracePt t="22357" x="4138613" y="1643063"/>
          <p14:tracePt t="22361" x="4186238" y="1682750"/>
          <p14:tracePt t="22362" x="4217988" y="1698625"/>
          <p14:tracePt t="22364" x="4241800" y="1722438"/>
          <p14:tracePt t="22366" x="4265613" y="1738313"/>
          <p14:tracePt t="22368" x="4297363" y="1754188"/>
          <p14:tracePt t="22371" x="4313238" y="1770063"/>
          <p14:tracePt t="22374" x="4344988" y="1793875"/>
          <p14:tracePt t="22376" x="4394200" y="1833563"/>
          <p14:tracePt t="22378" x="4425950" y="1849438"/>
          <p14:tracePt t="22380" x="4449763" y="1873250"/>
          <p14:tracePt t="22382" x="4481513" y="1890713"/>
          <p14:tracePt t="22384" x="4505325" y="1914525"/>
          <p14:tracePt t="22386" x="4529138" y="1938338"/>
          <p14:tracePt t="22389" x="4560888" y="1954213"/>
          <p14:tracePt t="22391" x="4584700" y="1978025"/>
          <p14:tracePt t="22393" x="4608513" y="2001838"/>
          <p14:tracePt t="22394" x="4640263" y="2017713"/>
          <p14:tracePt t="22396" x="4664075" y="2041525"/>
          <p14:tracePt t="22398" x="4695825" y="2065338"/>
          <p14:tracePt t="22400" x="4721225" y="2081213"/>
          <p14:tracePt t="22402" x="4745038" y="2097088"/>
          <p14:tracePt t="22405" x="4768850" y="2120900"/>
          <p14:tracePt t="22407" x="4800600" y="2136775"/>
          <p14:tracePt t="22409" x="4824413" y="2160588"/>
          <p14:tracePt t="22410" x="4848225" y="2176463"/>
          <p14:tracePt t="22412" x="4879975" y="2200275"/>
          <p14:tracePt t="22414" x="4903788" y="2216150"/>
          <p14:tracePt t="22416" x="4927600" y="2241550"/>
          <p14:tracePt t="22418" x="4951413" y="2257425"/>
          <p14:tracePt t="22421" x="4975225" y="2273300"/>
          <p14:tracePt t="22423" x="4999038" y="2297113"/>
          <p14:tracePt t="22425" x="5022850" y="2312988"/>
          <p14:tracePt t="22427" x="5046663" y="2328863"/>
          <p14:tracePt t="22428" x="5072063" y="2344738"/>
          <p14:tracePt t="22430" x="5095875" y="2360613"/>
          <p14:tracePt t="22432" x="5119688" y="2376488"/>
          <p14:tracePt t="22434" x="5143500" y="2392363"/>
          <p14:tracePt t="22437" x="5167313" y="2408238"/>
          <p14:tracePt t="22439" x="5191125" y="2424113"/>
          <p14:tracePt t="22441" x="5214938" y="2439988"/>
          <p14:tracePt t="22443" x="5238750" y="2455863"/>
          <p14:tracePt t="22444" x="5254625" y="2471738"/>
          <p14:tracePt t="22446" x="5286375" y="2487613"/>
          <p14:tracePt t="22448" x="5302250" y="2503488"/>
          <p14:tracePt t="22450" x="5326063" y="2519363"/>
          <p14:tracePt t="22452" x="5349875" y="2527300"/>
          <p14:tracePt t="22454" x="5373688" y="2543175"/>
          <p14:tracePt t="22457" x="5389563" y="2559050"/>
          <p14:tracePt t="22459" x="5414963" y="2576513"/>
          <p14:tracePt t="22460" x="5438775" y="2592388"/>
          <p14:tracePt t="22462" x="5462588" y="2600325"/>
          <p14:tracePt t="22464" x="5478463" y="2616200"/>
          <p14:tracePt t="22466" x="5502275" y="2624138"/>
          <p14:tracePt t="22468" x="5526088" y="2640013"/>
          <p14:tracePt t="22471" x="5541963" y="2655888"/>
          <p14:tracePt t="22473" x="5565775" y="2663825"/>
          <p14:tracePt t="22475" x="5581650" y="2671763"/>
          <p14:tracePt t="22477" x="5597525" y="2687638"/>
          <p14:tracePt t="22478" x="5613400" y="2695575"/>
          <p14:tracePt t="22480" x="5637213" y="2711450"/>
          <p14:tracePt t="22483" x="5653088" y="2719388"/>
          <p14:tracePt t="22485" x="5668963" y="2727325"/>
          <p14:tracePt t="22487" x="5684838" y="2735263"/>
          <p14:tracePt t="22490" x="5700713" y="2743200"/>
          <p14:tracePt t="22491" x="5724525" y="2751138"/>
          <p14:tracePt t="22493" x="5740400" y="2759075"/>
          <p14:tracePt t="22494" x="5757863" y="2767013"/>
          <p14:tracePt t="22496" x="5765800" y="2774950"/>
          <p14:tracePt t="22498" x="5781675" y="2782888"/>
          <p14:tracePt t="22500" x="5797550" y="2790825"/>
          <p14:tracePt t="22502" x="5813425" y="2798763"/>
          <p14:tracePt t="22505" x="5829300" y="2806700"/>
          <p14:tracePt t="22507" x="5845175" y="2814638"/>
          <p14:tracePt t="22510" x="5853113" y="2822575"/>
          <p14:tracePt t="22510" x="5868988" y="2830513"/>
          <p14:tracePt t="22512" x="5884863" y="2838450"/>
          <p14:tracePt t="22514" x="5900738" y="2846388"/>
          <p14:tracePt t="22516" x="5916613" y="2854325"/>
          <p14:tracePt t="22518" x="5924550" y="2862263"/>
          <p14:tracePt t="22520" x="5940425" y="2870200"/>
          <p14:tracePt t="22523" x="5948363" y="2870200"/>
          <p14:tracePt t="22526" x="5972175" y="2886075"/>
          <p14:tracePt t="22528" x="5988050" y="2894013"/>
          <p14:tracePt t="22530" x="6003925" y="2901950"/>
          <p14:tracePt t="22532" x="6011863" y="2909888"/>
          <p14:tracePt t="22534" x="6027738" y="2919413"/>
          <p14:tracePt t="22537" x="6035675" y="2927350"/>
          <p14:tracePt t="22539" x="6051550" y="2927350"/>
          <p14:tracePt t="22542" x="6075363" y="2951163"/>
          <p14:tracePt t="22544" x="6091238" y="2959100"/>
          <p14:tracePt t="22547" x="6108700" y="2967038"/>
          <p14:tracePt t="22548" x="6116638" y="2967038"/>
          <p14:tracePt t="22550" x="6132513" y="2982913"/>
          <p14:tracePt t="22552" x="6148388" y="2990850"/>
          <p14:tracePt t="22555" x="6164263" y="2998788"/>
          <p14:tracePt t="22559" x="6188075" y="3014663"/>
          <p14:tracePt t="22560" x="6203950" y="3022600"/>
          <p14:tracePt t="22562" x="6211888" y="3030538"/>
          <p14:tracePt t="22564" x="6227763" y="3038475"/>
          <p14:tracePt t="22566" x="6235700" y="3046413"/>
          <p14:tracePt t="22568" x="6251575" y="3054350"/>
          <p14:tracePt t="22571" x="6267450" y="3062288"/>
          <p14:tracePt t="22573" x="6275388" y="3070225"/>
          <p14:tracePt t="22575" x="6291263" y="3086100"/>
          <p14:tracePt t="22577" x="6299200" y="3086100"/>
          <p14:tracePt t="22579" x="6315075" y="3101975"/>
          <p14:tracePt t="22581" x="6323013" y="3109913"/>
          <p14:tracePt t="22583" x="6338888" y="3117850"/>
          <p14:tracePt t="22584" x="6346825" y="3125788"/>
          <p14:tracePt t="22587" x="6362700" y="3133725"/>
          <p14:tracePt t="22590" x="6378575" y="3141663"/>
          <p14:tracePt t="22591" x="6394450" y="3149600"/>
          <p14:tracePt t="22594" x="6426200" y="3165475"/>
          <p14:tracePt t="22596" x="6442075" y="3173413"/>
          <p14:tracePt t="22598" x="6451600" y="3181350"/>
          <p14:tracePt t="22600" x="6467475" y="3189288"/>
          <p14:tracePt t="22602" x="6483350" y="3205163"/>
          <p14:tracePt t="22605" x="6499225" y="3213100"/>
          <p14:tracePt t="22607" x="6515100" y="3221038"/>
          <p14:tracePt t="22609" x="6530975" y="3228975"/>
          <p14:tracePt t="22610" x="6546850" y="3236913"/>
          <p14:tracePt t="22612" x="6562725" y="3244850"/>
          <p14:tracePt t="22614" x="6578600" y="3252788"/>
          <p14:tracePt t="22616" x="6586538" y="3262313"/>
          <p14:tracePt t="22618" x="6602413" y="3270250"/>
          <p14:tracePt t="22620" x="6618288" y="3278188"/>
          <p14:tracePt t="22623" x="6634163" y="3286125"/>
          <p14:tracePt t="22625" x="6642100" y="3294063"/>
          <p14:tracePt t="22626" x="6657975" y="3302000"/>
          <p14:tracePt t="22628" x="6665913" y="3309938"/>
          <p14:tracePt t="22630" x="6681788" y="3317875"/>
          <p14:tracePt t="22632" x="6697663" y="3325813"/>
          <p14:tracePt t="22634" x="6713538" y="3333750"/>
          <p14:tracePt t="22637" x="6729413" y="3341688"/>
          <p14:tracePt t="22640" x="6737350" y="3349625"/>
          <p14:tracePt t="22641" x="6753225" y="3357563"/>
          <p14:tracePt t="22643" x="6769100" y="3365500"/>
          <p14:tracePt t="22644" x="6784975" y="3373438"/>
          <p14:tracePt t="22646" x="6794500" y="3381375"/>
          <p14:tracePt t="22648" x="6810375" y="3389313"/>
          <p14:tracePt t="22650" x="6826250" y="3397250"/>
          <p14:tracePt t="22652" x="6834188" y="3405188"/>
          <p14:tracePt t="22655" x="6842125" y="3413125"/>
          <p14:tracePt t="22657" x="6850063" y="3421063"/>
          <p14:tracePt t="22659" x="6865938" y="3429000"/>
          <p14:tracePt t="22660" x="6873875" y="3436938"/>
          <p14:tracePt t="22662" x="6889750" y="3444875"/>
          <p14:tracePt t="22664" x="6897688" y="3452813"/>
          <p14:tracePt t="22666" x="6905625" y="3460750"/>
          <p14:tracePt t="22668" x="6921500" y="3468688"/>
          <p14:tracePt t="22670" x="6929438" y="3468688"/>
          <p14:tracePt t="22673" x="6945313" y="3476625"/>
          <p14:tracePt t="22676" x="6961188" y="3492500"/>
          <p14:tracePt t="22678" x="6969125" y="3492500"/>
          <p14:tracePt t="22680" x="6977063" y="3500438"/>
          <p14:tracePt t="22682" x="6985000" y="3508375"/>
          <p14:tracePt t="22684" x="6992938" y="3516313"/>
          <p14:tracePt t="22687" x="7000875" y="3516313"/>
          <p14:tracePt t="22689" x="7008813" y="3524250"/>
          <p14:tracePt t="22693" x="7024688" y="3532188"/>
          <p14:tracePt t="22694" x="7032625" y="3540125"/>
          <p14:tracePt t="22696" x="7040563" y="3540125"/>
          <p14:tracePt t="22701" x="7048500" y="3548063"/>
          <p14:tracePt t="22707" x="7056438" y="3556000"/>
          <p14:tracePt t="22713" x="7064375" y="35560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1A13-CABB-4DDC-ADD7-375EF97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</a:t>
            </a:r>
            <a:r>
              <a:rPr lang="en-US" sz="2400" dirty="0"/>
              <a:t>Escape the madman </a:t>
            </a:r>
            <a:r>
              <a:rPr lang="en-US" dirty="0"/>
              <a:t>-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D7778-1A19-42EF-AB8C-881A3553D3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Positives</a:t>
            </a:r>
          </a:p>
          <a:p>
            <a:pPr algn="ctr"/>
            <a:r>
              <a:rPr lang="en-US" dirty="0"/>
              <a:t>Writing out a story was fun.</a:t>
            </a:r>
          </a:p>
          <a:p>
            <a:pPr algn="ctr"/>
            <a:r>
              <a:rPr lang="en-US" dirty="0"/>
              <a:t>Challenging to find how I wanted to execute the story.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F421F-381A-4FE4-85C0-C436FE9831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Negatives</a:t>
            </a:r>
          </a:p>
          <a:p>
            <a:pPr algn="ctr"/>
            <a:r>
              <a:rPr lang="en-US" dirty="0"/>
              <a:t>Much of the same</a:t>
            </a:r>
          </a:p>
          <a:p>
            <a:pPr algn="ctr"/>
            <a:r>
              <a:rPr lang="en-US" dirty="0"/>
              <a:t>Limited on my knowledge.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CA9DFA3-12BE-4A43-AEFB-79F12DCDD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6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59"/>
    </mc:Choice>
    <mc:Fallback>
      <p:transition spd="slow" advTm="43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5" x="6251575" y="2974975"/>
          <p14:tracePt t="265" x="6251575" y="2967038"/>
          <p14:tracePt t="277" x="6251575" y="2959100"/>
          <p14:tracePt t="290" x="6243638" y="2951163"/>
          <p14:tracePt t="297" x="6243638" y="2943225"/>
          <p14:tracePt t="304" x="6243638" y="2935288"/>
          <p14:tracePt t="306" x="6235700" y="2935288"/>
          <p14:tracePt t="311" x="6227763" y="2927350"/>
          <p14:tracePt t="315" x="6219825" y="2919413"/>
          <p14:tracePt t="319" x="6211888" y="2919413"/>
          <p14:tracePt t="322" x="6211888" y="2909888"/>
          <p14:tracePt t="324" x="6211888" y="2901950"/>
          <p14:tracePt t="325" x="6203950" y="2901950"/>
          <p14:tracePt t="327" x="6203950" y="2894013"/>
          <p14:tracePt t="328" x="6196013" y="2894013"/>
          <p14:tracePt t="330" x="6188075" y="2886075"/>
          <p14:tracePt t="335" x="6180138" y="2878138"/>
          <p14:tracePt t="337" x="6172200" y="2870200"/>
          <p14:tracePt t="340" x="6172200" y="2862263"/>
          <p14:tracePt t="342" x="6156325" y="2854325"/>
          <p14:tracePt t="345" x="6148388" y="2846388"/>
          <p14:tracePt t="346" x="6140450" y="2846388"/>
          <p14:tracePt t="348" x="6140450" y="2838450"/>
          <p14:tracePt t="350" x="6132513" y="2830513"/>
          <p14:tracePt t="352" x="6124575" y="2830513"/>
          <p14:tracePt t="354" x="6124575" y="2822575"/>
          <p14:tracePt t="358" x="6116638" y="2814638"/>
          <p14:tracePt t="359" x="6108700" y="2814638"/>
          <p14:tracePt t="361" x="6100763" y="2806700"/>
          <p14:tracePt t="362" x="6100763" y="2798763"/>
          <p14:tracePt t="364" x="6091238" y="2790825"/>
          <p14:tracePt t="366" x="6083300" y="2790825"/>
          <p14:tracePt t="368" x="6075363" y="2782888"/>
          <p14:tracePt t="371" x="6067425" y="2774950"/>
          <p14:tracePt t="374" x="6059488" y="2774950"/>
          <p14:tracePt t="377" x="6051550" y="2759075"/>
          <p14:tracePt t="378" x="6043613" y="2759075"/>
          <p14:tracePt t="380" x="6035675" y="2751138"/>
          <p14:tracePt t="382" x="6027738" y="2743200"/>
          <p14:tracePt t="384" x="6019800" y="2735263"/>
          <p14:tracePt t="387" x="6011863" y="2735263"/>
          <p14:tracePt t="389" x="6003925" y="2727325"/>
          <p14:tracePt t="391" x="5995988" y="2719388"/>
          <p14:tracePt t="393" x="5980113" y="2719388"/>
          <p14:tracePt t="394" x="5972175" y="2711450"/>
          <p14:tracePt t="396" x="5964238" y="2703513"/>
          <p14:tracePt t="398" x="5956300" y="2695575"/>
          <p14:tracePt t="400" x="5940425" y="2687638"/>
          <p14:tracePt t="402" x="5932488" y="2687638"/>
          <p14:tracePt t="406" x="5924550" y="2679700"/>
          <p14:tracePt t="408" x="5908675" y="2671763"/>
          <p14:tracePt t="408" x="5900738" y="2663825"/>
          <p14:tracePt t="411" x="5892800" y="2663825"/>
          <p14:tracePt t="413" x="5876925" y="2655888"/>
          <p14:tracePt t="415" x="5868988" y="2647950"/>
          <p14:tracePt t="416" x="5853113" y="2640013"/>
          <p14:tracePt t="419" x="5845175" y="2632075"/>
          <p14:tracePt t="421" x="5829300" y="2624138"/>
          <p14:tracePt t="423" x="5821363" y="2616200"/>
          <p14:tracePt t="425" x="5805488" y="2616200"/>
          <p14:tracePt t="427" x="5797550" y="2608263"/>
          <p14:tracePt t="428" x="5781675" y="2600325"/>
          <p14:tracePt t="431" x="5765800" y="2592388"/>
          <p14:tracePt t="432" x="5757863" y="2584450"/>
          <p14:tracePt t="434" x="5740400" y="2584450"/>
          <p14:tracePt t="439" x="5716588" y="2566988"/>
          <p14:tracePt t="441" x="5700713" y="2566988"/>
          <p14:tracePt t="443" x="5692775" y="2559050"/>
          <p14:tracePt t="445" x="5676900" y="2551113"/>
          <p14:tracePt t="446" x="5668963" y="2543175"/>
          <p14:tracePt t="449" x="5653088" y="2543175"/>
          <p14:tracePt t="451" x="5637213" y="2535238"/>
          <p14:tracePt t="453" x="5629275" y="2527300"/>
          <p14:tracePt t="455" x="5613400" y="2527300"/>
          <p14:tracePt t="457" x="5597525" y="2519363"/>
          <p14:tracePt t="459" x="5589588" y="2511425"/>
          <p14:tracePt t="460" x="5573713" y="2503488"/>
          <p14:tracePt t="462" x="5557838" y="2503488"/>
          <p14:tracePt t="464" x="5549900" y="2495550"/>
          <p14:tracePt t="466" x="5534025" y="2495550"/>
          <p14:tracePt t="468" x="5526088" y="2487613"/>
          <p14:tracePt t="471" x="5510213" y="2487613"/>
          <p14:tracePt t="473" x="5502275" y="2479675"/>
          <p14:tracePt t="474" x="5494338" y="2471738"/>
          <p14:tracePt t="477" x="5478463" y="2471738"/>
          <p14:tracePt t="478" x="5470525" y="2471738"/>
          <p14:tracePt t="481" x="5462588" y="2463800"/>
          <p14:tracePt t="482" x="5454650" y="2463800"/>
          <p14:tracePt t="484" x="5446713" y="2463800"/>
          <p14:tracePt t="488" x="5438775" y="2463800"/>
          <p14:tracePt t="490" x="5430838" y="2455863"/>
          <p14:tracePt t="491" x="5422900" y="2455863"/>
          <p14:tracePt t="492" x="5414963" y="2455863"/>
          <p14:tracePt t="497" x="5407025" y="2455863"/>
          <p14:tracePt t="499" x="5397500" y="2447925"/>
          <p14:tracePt t="504" x="5389563" y="2447925"/>
          <p14:tracePt t="509" x="5381625" y="2447925"/>
          <p14:tracePt t="515" x="5373688" y="2447925"/>
          <p14:tracePt t="519" x="5365750" y="2447925"/>
          <p14:tracePt t="524" x="5365750" y="2439988"/>
          <p14:tracePt t="525" x="5357813" y="2439988"/>
          <p14:tracePt t="526" x="5349875" y="2439988"/>
          <p14:tracePt t="531" x="5341938" y="2439988"/>
          <p14:tracePt t="532" x="5334000" y="2439988"/>
          <p14:tracePt t="538" x="5326063" y="2439988"/>
          <p14:tracePt t="540" x="5318125" y="2439988"/>
          <p14:tracePt t="542" x="5310188" y="2439988"/>
          <p14:tracePt t="543" x="5302250" y="2439988"/>
          <p14:tracePt t="545" x="5294313" y="2439988"/>
          <p14:tracePt t="546" x="5286375" y="2439988"/>
          <p14:tracePt t="548" x="5278438" y="2439988"/>
          <p14:tracePt t="550" x="5270500" y="2439988"/>
          <p14:tracePt t="553" x="5262563" y="2432050"/>
          <p14:tracePt t="555" x="5254625" y="2432050"/>
          <p14:tracePt t="557" x="5246688" y="2432050"/>
          <p14:tracePt t="558" x="5238750" y="2432050"/>
          <p14:tracePt t="560" x="5230813" y="2432050"/>
          <p14:tracePt t="562" x="5222875" y="2432050"/>
          <p14:tracePt t="565" x="5214938" y="2432050"/>
          <p14:tracePt t="566" x="5207000" y="2432050"/>
          <p14:tracePt t="568" x="5199063" y="2432050"/>
          <p14:tracePt t="571" x="5191125" y="2432050"/>
          <p14:tracePt t="573" x="5183188" y="2432050"/>
          <p14:tracePt t="575" x="5175250" y="2432050"/>
          <p14:tracePt t="579" x="5167313" y="2432050"/>
          <p14:tracePt t="580" x="5159375" y="2432050"/>
          <p14:tracePt t="584" x="5151438" y="2432050"/>
          <p14:tracePt t="589" x="5143500" y="2432050"/>
          <p14:tracePt t="593" x="5135563" y="2432050"/>
          <p14:tracePt t="601" x="5127625" y="2432050"/>
          <p14:tracePt t="879" x="5127625" y="2439988"/>
          <p14:tracePt t="2640" x="5127625" y="2447925"/>
          <p14:tracePt t="2641" x="5135563" y="2447925"/>
          <p14:tracePt t="2659" x="5135563" y="2455863"/>
          <p14:tracePt t="2671" x="5135563" y="2463800"/>
          <p14:tracePt t="2677" x="5135563" y="2471738"/>
          <p14:tracePt t="2681" x="5135563" y="2479675"/>
          <p14:tracePt t="2685" x="5135563" y="2487613"/>
          <p14:tracePt t="2689" x="5135563" y="2495550"/>
          <p14:tracePt t="2693" x="5135563" y="2503488"/>
          <p14:tracePt t="2697" x="5135563" y="2511425"/>
          <p14:tracePt t="2703" x="5135563" y="2519363"/>
          <p14:tracePt t="2709" x="5135563" y="2527300"/>
          <p14:tracePt t="2715" x="5135563" y="2535238"/>
          <p14:tracePt t="2719" x="5135563" y="2543175"/>
          <p14:tracePt t="2723" x="5135563" y="2551113"/>
          <p14:tracePt t="2725" x="5135563" y="2559050"/>
          <p14:tracePt t="2729" x="5135563" y="2566988"/>
          <p14:tracePt t="2731" x="5135563" y="2576513"/>
          <p14:tracePt t="2732" x="5127625" y="2584450"/>
          <p14:tracePt t="2735" x="5127625" y="2592388"/>
          <p14:tracePt t="2737" x="5127625" y="2600325"/>
          <p14:tracePt t="2739" x="5127625" y="2608263"/>
          <p14:tracePt t="2740" x="5127625" y="2616200"/>
          <p14:tracePt t="2742" x="5127625" y="2624138"/>
          <p14:tracePt t="2744" x="5119688" y="2632075"/>
          <p14:tracePt t="2746" x="5119688" y="2640013"/>
          <p14:tracePt t="2748" x="5119688" y="2655888"/>
          <p14:tracePt t="2752" x="5119688" y="2663825"/>
          <p14:tracePt t="2754" x="5119688" y="2679700"/>
          <p14:tracePt t="2757" x="5119688" y="2695575"/>
          <p14:tracePt t="2758" x="5111750" y="2711450"/>
          <p14:tracePt t="2760" x="5111750" y="2719388"/>
          <p14:tracePt t="2762" x="5111750" y="2735263"/>
          <p14:tracePt t="2764" x="5111750" y="2743200"/>
          <p14:tracePt t="2766" x="5103813" y="2751138"/>
          <p14:tracePt t="2768" x="5103813" y="2767013"/>
          <p14:tracePt t="2771" x="5103813" y="2774950"/>
          <p14:tracePt t="2773" x="5103813" y="2782888"/>
          <p14:tracePt t="2774" x="5095875" y="2798763"/>
          <p14:tracePt t="2776" x="5095875" y="2806700"/>
          <p14:tracePt t="2778" x="5095875" y="2814638"/>
          <p14:tracePt t="2780" x="5095875" y="2822575"/>
          <p14:tracePt t="2785" x="5095875" y="2830513"/>
          <p14:tracePt t="2789" x="5087938" y="2838450"/>
          <p14:tracePt t="2797" x="5080000" y="2846388"/>
          <p14:tracePt t="2807" x="5072063" y="2854325"/>
          <p14:tracePt t="2813" x="5064125" y="2854325"/>
          <p14:tracePt t="2817" x="5056188" y="2854325"/>
          <p14:tracePt t="2821" x="5046663" y="2862263"/>
          <p14:tracePt t="2823" x="5038725" y="2862263"/>
          <p14:tracePt t="2825" x="5030788" y="2870200"/>
          <p14:tracePt t="2826" x="5022850" y="2870200"/>
          <p14:tracePt t="2831" x="5006975" y="2870200"/>
          <p14:tracePt t="2833" x="4999038" y="2878138"/>
          <p14:tracePt t="2836" x="4991100" y="2878138"/>
          <p14:tracePt t="2837" x="4983163" y="2886075"/>
          <p14:tracePt t="2839" x="4975225" y="2886075"/>
          <p14:tracePt t="2841" x="4959350" y="2886075"/>
          <p14:tracePt t="2843" x="4951413" y="2894013"/>
          <p14:tracePt t="2845" x="4935538" y="2894013"/>
          <p14:tracePt t="2846" x="4919663" y="2894013"/>
          <p14:tracePt t="2848" x="4911725" y="2894013"/>
          <p14:tracePt t="2852" x="4895850" y="2901950"/>
          <p14:tracePt t="2853" x="4879975" y="2901950"/>
          <p14:tracePt t="2855" x="4864100" y="2901950"/>
          <p14:tracePt t="2857" x="4856163" y="2909888"/>
          <p14:tracePt t="2859" x="4840288" y="2909888"/>
          <p14:tracePt t="2860" x="4816475" y="2909888"/>
          <p14:tracePt t="2862" x="4808538" y="2919413"/>
          <p14:tracePt t="2864" x="4792663" y="2919413"/>
          <p14:tracePt t="2866" x="4768850" y="2919413"/>
          <p14:tracePt t="2868" x="4752975" y="2927350"/>
          <p14:tracePt t="2872" x="4737100" y="2927350"/>
          <p14:tracePt t="2874" x="4695825" y="2935288"/>
          <p14:tracePt t="2876" x="4679950" y="2935288"/>
          <p14:tracePt t="2878" x="4664075" y="2935288"/>
          <p14:tracePt t="2880" x="4640263" y="2943225"/>
          <p14:tracePt t="2882" x="4624388" y="2943225"/>
          <p14:tracePt t="2885" x="4600575" y="2943225"/>
          <p14:tracePt t="2888" x="4584700" y="2943225"/>
          <p14:tracePt t="2890" x="4560888" y="2951163"/>
          <p14:tracePt t="2891" x="4545013" y="2951163"/>
          <p14:tracePt t="2892" x="4521200" y="2959100"/>
          <p14:tracePt t="2894" x="4505325" y="2959100"/>
          <p14:tracePt t="2896" x="4481513" y="2959100"/>
          <p14:tracePt t="2898" x="4465638" y="2967038"/>
          <p14:tracePt t="2901" x="4441825" y="2967038"/>
          <p14:tracePt t="2904" x="4425950" y="2974975"/>
          <p14:tracePt t="2906" x="4402138" y="2974975"/>
          <p14:tracePt t="2908" x="4386263" y="2982913"/>
          <p14:tracePt t="2910" x="4370388" y="2982913"/>
          <p14:tracePt t="2911" x="4352925" y="2990850"/>
          <p14:tracePt t="2912" x="4337050" y="2998788"/>
          <p14:tracePt t="2914" x="4313238" y="2998788"/>
          <p14:tracePt t="2916" x="4297363" y="3006725"/>
          <p14:tracePt t="2918" x="4281488" y="3006725"/>
          <p14:tracePt t="2921" x="4257675" y="3014663"/>
          <p14:tracePt t="2925" x="4225925" y="3030538"/>
          <p14:tracePt t="2926" x="4210050" y="3030538"/>
          <p14:tracePt t="2928" x="4194175" y="3038475"/>
          <p14:tracePt t="2930" x="4170363" y="3046413"/>
          <p14:tracePt t="2932" x="4162425" y="3054350"/>
          <p14:tracePt t="2935" x="4138613" y="3062288"/>
          <p14:tracePt t="2937" x="4122738" y="3070225"/>
          <p14:tracePt t="2939" x="4106863" y="3078163"/>
          <p14:tracePt t="2941" x="4090988" y="3086100"/>
          <p14:tracePt t="2942" x="4067175" y="3094038"/>
          <p14:tracePt t="2944" x="4051300" y="3101975"/>
          <p14:tracePt t="2946" x="4035425" y="3101975"/>
          <p14:tracePt t="2948" x="4019550" y="3109913"/>
          <p14:tracePt t="2951" x="3994150" y="3117850"/>
          <p14:tracePt t="2953" x="3978275" y="3125788"/>
          <p14:tracePt t="2955" x="3962400" y="3133725"/>
          <p14:tracePt t="2956" x="3946525" y="3133725"/>
          <p14:tracePt t="2958" x="3930650" y="3141663"/>
          <p14:tracePt t="2960" x="3914775" y="3149600"/>
          <p14:tracePt t="2962" x="3890963" y="3157538"/>
          <p14:tracePt t="2964" x="3875088" y="3165475"/>
          <p14:tracePt t="2966" x="3859213" y="3173413"/>
          <p14:tracePt t="2969" x="3843338" y="3181350"/>
          <p14:tracePt t="2971" x="3827463" y="3181350"/>
          <p14:tracePt t="2972" x="3803650" y="3189288"/>
          <p14:tracePt t="2974" x="3787775" y="3197225"/>
          <p14:tracePt t="2976" x="3771900" y="3205163"/>
          <p14:tracePt t="2978" x="3756025" y="3205163"/>
          <p14:tracePt t="2980" x="3732213" y="3213100"/>
          <p14:tracePt t="2982" x="3716338" y="3221038"/>
          <p14:tracePt t="2985" x="3700463" y="3221038"/>
          <p14:tracePt t="2987" x="3684588" y="3228975"/>
          <p14:tracePt t="2988" x="3668713" y="3236913"/>
          <p14:tracePt t="2991" x="3651250" y="3236913"/>
          <p14:tracePt t="2992" x="3635375" y="3244850"/>
          <p14:tracePt t="2994" x="3619500" y="3244850"/>
          <p14:tracePt t="2996" x="3595688" y="3252788"/>
          <p14:tracePt t="2998" x="3587750" y="3252788"/>
          <p14:tracePt t="3002" x="3571875" y="3262313"/>
          <p14:tracePt t="3004" x="3556000" y="3270250"/>
          <p14:tracePt t="3006" x="3540125" y="3270250"/>
          <p14:tracePt t="3007" x="3524250" y="3278188"/>
          <p14:tracePt t="3008" x="3516313" y="3278188"/>
          <p14:tracePt t="3010" x="3500438" y="3286125"/>
          <p14:tracePt t="3012" x="3492500" y="3286125"/>
          <p14:tracePt t="3014" x="3476625" y="3286125"/>
          <p14:tracePt t="3016" x="3468688" y="3294063"/>
          <p14:tracePt t="3019" x="3460750" y="3294063"/>
          <p14:tracePt t="3021" x="3444875" y="3302000"/>
          <p14:tracePt t="3023" x="3436938" y="3302000"/>
          <p14:tracePt t="3024" x="3429000" y="3302000"/>
          <p14:tracePt t="3026" x="3413125" y="3309938"/>
          <p14:tracePt t="3028" x="3405188" y="3309938"/>
          <p14:tracePt t="3030" x="3397250" y="3317875"/>
          <p14:tracePt t="3032" x="3381375" y="3317875"/>
          <p14:tracePt t="3035" x="3373438" y="3317875"/>
          <p14:tracePt t="3037" x="3365500" y="3317875"/>
          <p14:tracePt t="3038" x="3357563" y="3325813"/>
          <p14:tracePt t="3041" x="3341688" y="3325813"/>
          <p14:tracePt t="3042" x="3333750" y="3325813"/>
          <p14:tracePt t="3044" x="3325813" y="3333750"/>
          <p14:tracePt t="3046" x="3308350" y="3333750"/>
          <p14:tracePt t="3048" x="3300413" y="3333750"/>
          <p14:tracePt t="3052" x="3292475" y="3341688"/>
          <p14:tracePt t="3054" x="3276600" y="3341688"/>
          <p14:tracePt t="3055" x="3268663" y="3341688"/>
          <p14:tracePt t="3056" x="3260725" y="3349625"/>
          <p14:tracePt t="3058" x="3252788" y="3349625"/>
          <p14:tracePt t="3060" x="3244850" y="3349625"/>
          <p14:tracePt t="3062" x="3236913" y="3357563"/>
          <p14:tracePt t="3064" x="3228975" y="3357563"/>
          <p14:tracePt t="3066" x="3221038" y="3357563"/>
          <p14:tracePt t="3069" x="3213100" y="3357563"/>
          <p14:tracePt t="3071" x="3205163" y="3365500"/>
          <p14:tracePt t="3073" x="3197225" y="3365500"/>
          <p14:tracePt t="3076" x="3189288" y="3365500"/>
          <p14:tracePt t="3078" x="3181350" y="3373438"/>
          <p14:tracePt t="3083" x="3173413" y="3373438"/>
          <p14:tracePt t="3086" x="3165475" y="3373438"/>
          <p14:tracePt t="3090" x="3157538" y="3373438"/>
          <p14:tracePt t="3093" x="3149600" y="3373438"/>
          <p14:tracePt t="3097" x="3141663" y="3381375"/>
          <p14:tracePt t="3101" x="3133725" y="3381375"/>
          <p14:tracePt t="3105" x="3125788" y="3381375"/>
          <p14:tracePt t="3107" x="3125788" y="3389313"/>
          <p14:tracePt t="3109" x="3117850" y="3389313"/>
          <p14:tracePt t="3113" x="3109913" y="3389313"/>
          <p14:tracePt t="3120" x="3101975" y="3389313"/>
          <p14:tracePt t="3123" x="3094038" y="3389313"/>
          <p14:tracePt t="3127" x="3086100" y="3389313"/>
          <p14:tracePt t="3136" x="3078163" y="3389313"/>
          <p14:tracePt t="3139" x="3070225" y="3389313"/>
          <p14:tracePt t="3141" x="3070225" y="3397250"/>
          <p14:tracePt t="3145" x="3062288" y="3397250"/>
          <p14:tracePt t="3146" x="3054350" y="3397250"/>
          <p14:tracePt t="3155" x="3046413" y="3397250"/>
          <p14:tracePt t="3161" x="3038475" y="3397250"/>
          <p14:tracePt t="3165" x="3030538" y="3397250"/>
          <p14:tracePt t="3169" x="3022600" y="3397250"/>
          <p14:tracePt t="3173" x="3014663" y="3397250"/>
          <p14:tracePt t="3179" x="3006725" y="3397250"/>
          <p14:tracePt t="3183" x="2998788" y="3397250"/>
          <p14:tracePt t="3188" x="2990850" y="3397250"/>
          <p14:tracePt t="3189" x="2982913" y="3397250"/>
          <p14:tracePt t="3193" x="2974975" y="3397250"/>
          <p14:tracePt t="3197" x="2967038" y="3405188"/>
          <p14:tracePt t="3201" x="2957513" y="3405188"/>
          <p14:tracePt t="3203" x="2949575" y="3405188"/>
          <p14:tracePt t="3207" x="2941638" y="3405188"/>
          <p14:tracePt t="3211" x="2933700" y="3405188"/>
          <p14:tracePt t="3213" x="2925763" y="3405188"/>
          <p14:tracePt t="3217" x="2917825" y="3405188"/>
          <p14:tracePt t="3221" x="2909888" y="3405188"/>
          <p14:tracePt t="3225" x="2901950" y="3405188"/>
          <p14:tracePt t="3229" x="2894013" y="3405188"/>
          <p14:tracePt t="3235" x="2886075" y="3405188"/>
          <p14:tracePt t="3239" x="2878138" y="3405188"/>
          <p14:tracePt t="3247" x="2870200" y="3405188"/>
          <p14:tracePt t="3261" x="2862263" y="3405188"/>
          <p14:tracePt t="3273" x="2854325" y="3405188"/>
          <p14:tracePt t="3292" x="2846388" y="3405188"/>
          <p14:tracePt t="3297" x="2838450" y="3405188"/>
          <p14:tracePt t="3304" x="2830513" y="3405188"/>
          <p14:tracePt t="3307" x="2822575" y="3405188"/>
          <p14:tracePt t="3312" x="2814638" y="3405188"/>
          <p14:tracePt t="3314" x="2806700" y="3405188"/>
          <p14:tracePt t="3320" x="2798763" y="3405188"/>
          <p14:tracePt t="3323" x="2790825" y="3405188"/>
          <p14:tracePt t="3327" x="2782888" y="3405188"/>
          <p14:tracePt t="3330" x="2774950" y="3405188"/>
          <p14:tracePt t="3333" x="2767013" y="3397250"/>
          <p14:tracePt t="3339" x="2759075" y="3397250"/>
          <p14:tracePt t="3343" x="2751138" y="3397250"/>
          <p14:tracePt t="3347" x="2743200" y="3397250"/>
          <p14:tracePt t="3354" x="2735263" y="3397250"/>
          <p14:tracePt t="3432" x="2735263" y="3389313"/>
          <p14:tracePt t="15726" x="2735263" y="3397250"/>
          <p14:tracePt t="15728" x="2743200" y="3397250"/>
          <p14:tracePt t="15732" x="2751138" y="3397250"/>
          <p14:tracePt t="15733" x="2759075" y="3397250"/>
          <p14:tracePt t="15735" x="2767013" y="3405188"/>
          <p14:tracePt t="15737" x="2774950" y="3405188"/>
          <p14:tracePt t="15742" x="2798763" y="3413125"/>
          <p14:tracePt t="15744" x="2814638" y="3421063"/>
          <p14:tracePt t="15745" x="2830513" y="3429000"/>
          <p14:tracePt t="15746" x="2846388" y="3436938"/>
          <p14:tracePt t="15748" x="2870200" y="3444875"/>
          <p14:tracePt t="15750" x="2894013" y="3444875"/>
          <p14:tracePt t="15752" x="2917825" y="3452813"/>
          <p14:tracePt t="15754" x="2941638" y="3460750"/>
          <p14:tracePt t="15757" x="2967038" y="3468688"/>
          <p14:tracePt t="15759" x="2998788" y="3476625"/>
          <p14:tracePt t="15761" x="3030538" y="3484563"/>
          <p14:tracePt t="15763" x="3054350" y="3492500"/>
          <p14:tracePt t="15765" x="3086100" y="3500438"/>
          <p14:tracePt t="15766" x="3117850" y="3508375"/>
          <p14:tracePt t="15768" x="3149600" y="3516313"/>
          <p14:tracePt t="15770" x="3181350" y="3524250"/>
          <p14:tracePt t="15773" x="3205163" y="3532188"/>
          <p14:tracePt t="15775" x="3236913" y="3540125"/>
          <p14:tracePt t="15776" x="3268663" y="3548063"/>
          <p14:tracePt t="15778" x="3292475" y="3548063"/>
          <p14:tracePt t="15780" x="3317875" y="3556000"/>
          <p14:tracePt t="15782" x="3333750" y="3563938"/>
          <p14:tracePt t="15784" x="3349625" y="3563938"/>
          <p14:tracePt t="15786" x="3365500" y="3571875"/>
          <p14:tracePt t="15789" x="3373438" y="3571875"/>
          <p14:tracePt t="15793" x="3381375" y="3571875"/>
          <p14:tracePt t="15855" x="3389313" y="3571875"/>
          <p14:tracePt t="15859" x="3397250" y="3571875"/>
          <p14:tracePt t="15861" x="3405188" y="3571875"/>
          <p14:tracePt t="15863" x="3421063" y="3571875"/>
          <p14:tracePt t="15865" x="3436938" y="3571875"/>
          <p14:tracePt t="15866" x="3452813" y="3571875"/>
          <p14:tracePt t="15868" x="3476625" y="3571875"/>
          <p14:tracePt t="15870" x="3508375" y="3571875"/>
          <p14:tracePt t="15873" x="3532188" y="3571875"/>
          <p14:tracePt t="15876" x="3571875" y="3571875"/>
          <p14:tracePt t="15877" x="3603625" y="3571875"/>
          <p14:tracePt t="15878" x="3651250" y="3579813"/>
          <p14:tracePt t="15880" x="3700463" y="3579813"/>
          <p14:tracePt t="15882" x="3748088" y="3579813"/>
          <p14:tracePt t="15884" x="3803650" y="3587750"/>
          <p14:tracePt t="15886" x="3867150" y="3587750"/>
          <p14:tracePt t="15889" x="3930650" y="3595688"/>
          <p14:tracePt t="15892" x="3994150" y="3605213"/>
          <p14:tracePt t="15894" x="4067175" y="3613150"/>
          <p14:tracePt t="15894" x="4138613" y="3621088"/>
          <p14:tracePt t="15896" x="4210050" y="3629025"/>
          <p14:tracePt t="15898" x="4281488" y="3644900"/>
          <p14:tracePt t="15900" x="4362450" y="3652838"/>
          <p14:tracePt t="15902" x="4425950" y="3660775"/>
          <p14:tracePt t="15908" x="4584700" y="3692525"/>
          <p14:tracePt t="15909" x="4664075" y="3700463"/>
          <p14:tracePt t="15910" x="4737100" y="3716338"/>
          <p14:tracePt t="15913" x="4816475" y="3724275"/>
          <p14:tracePt t="15915" x="4887913" y="3740150"/>
          <p14:tracePt t="15916" x="4951413" y="3748088"/>
          <p14:tracePt t="15918" x="5014913" y="3756025"/>
          <p14:tracePt t="15921" x="5072063" y="3763963"/>
          <p14:tracePt t="15923" x="5127625" y="3771900"/>
          <p14:tracePt t="15925" x="5175250" y="3771900"/>
          <p14:tracePt t="15928" x="5222875" y="3779838"/>
          <p14:tracePt t="15930" x="5262563" y="3779838"/>
          <p14:tracePt t="15930" x="5302250" y="3779838"/>
          <p14:tracePt t="15932" x="5349875" y="3787775"/>
          <p14:tracePt t="15934" x="5389563" y="3787775"/>
          <p14:tracePt t="15936" x="5430838" y="3787775"/>
          <p14:tracePt t="15939" x="5470525" y="3795713"/>
          <p14:tracePt t="15942" x="5502275" y="3795713"/>
          <p14:tracePt t="15945" x="5565775" y="3803650"/>
          <p14:tracePt t="15946" x="5589588" y="3803650"/>
          <p14:tracePt t="15948" x="5613400" y="3803650"/>
          <p14:tracePt t="15950" x="5637213" y="3803650"/>
          <p14:tracePt t="15952" x="5653088" y="3803650"/>
          <p14:tracePt t="15954" x="5668963" y="3811588"/>
          <p14:tracePt t="15957" x="5684838" y="3811588"/>
          <p14:tracePt t="15959" x="5700713" y="3811588"/>
          <p14:tracePt t="15961" x="5716588" y="3819525"/>
          <p14:tracePt t="15962" x="5732463" y="3819525"/>
          <p14:tracePt t="15964" x="5749925" y="3819525"/>
          <p14:tracePt t="15966" x="5757863" y="3819525"/>
          <p14:tracePt t="15968" x="5765800" y="3827463"/>
          <p14:tracePt t="15970" x="5773738" y="3827463"/>
          <p14:tracePt t="15975" x="5781675" y="3827463"/>
          <p14:tracePt t="15976" x="5789613" y="3827463"/>
          <p14:tracePt t="15983" x="5789613" y="3835400"/>
          <p14:tracePt t="15985" x="5797550" y="3835400"/>
          <p14:tracePt t="15993" x="5805488" y="3835400"/>
          <p14:tracePt t="15999" x="5805488" y="3843338"/>
          <p14:tracePt t="16001" x="5813425" y="3843338"/>
          <p14:tracePt t="16005" x="5821363" y="3843338"/>
          <p14:tracePt t="16008" x="5829300" y="3843338"/>
          <p14:tracePt t="16011" x="5837238" y="3851275"/>
          <p14:tracePt t="16013" x="5845175" y="3851275"/>
          <p14:tracePt t="16016" x="5853113" y="3859213"/>
          <p14:tracePt t="16019" x="5861050" y="3859213"/>
          <p14:tracePt t="16021" x="5868988" y="3859213"/>
          <p14:tracePt t="16023" x="5876925" y="3859213"/>
          <p14:tracePt t="16027" x="5884863" y="3859213"/>
          <p14:tracePt t="16029" x="5892800" y="3859213"/>
          <p14:tracePt t="16031" x="5900738" y="3867150"/>
          <p14:tracePt t="16032" x="5908675" y="3867150"/>
          <p14:tracePt t="16034" x="5916613" y="3867150"/>
          <p14:tracePt t="16036" x="5932488" y="3867150"/>
          <p14:tracePt t="16039" x="5940425" y="3875088"/>
          <p14:tracePt t="16041" x="5948363" y="3875088"/>
          <p14:tracePt t="16043" x="5964238" y="3875088"/>
          <p14:tracePt t="16045" x="5972175" y="3875088"/>
          <p14:tracePt t="16047" x="5980113" y="3883025"/>
          <p14:tracePt t="16048" x="5995988" y="3883025"/>
          <p14:tracePt t="16050" x="6003925" y="3883025"/>
          <p14:tracePt t="16052" x="6019800" y="3883025"/>
          <p14:tracePt t="16054" x="6035675" y="3890963"/>
          <p14:tracePt t="16057" x="6043613" y="3890963"/>
          <p14:tracePt t="16059" x="6051550" y="3890963"/>
          <p14:tracePt t="16061" x="6067425" y="3890963"/>
          <p14:tracePt t="16063" x="6075363" y="3890963"/>
          <p14:tracePt t="16064" x="6083300" y="3898900"/>
          <p14:tracePt t="16067" x="6091238" y="3898900"/>
          <p14:tracePt t="16068" x="6108700" y="3898900"/>
          <p14:tracePt t="16070" x="6116638" y="3898900"/>
          <p14:tracePt t="16072" x="6124575" y="3898900"/>
          <p14:tracePt t="16075" x="6132513" y="3898900"/>
          <p14:tracePt t="16077" x="6140450" y="3898900"/>
          <p14:tracePt t="16078" x="6148388" y="3906838"/>
          <p14:tracePt t="16080" x="6164263" y="3906838"/>
          <p14:tracePt t="16085" x="6180138" y="3906838"/>
          <p14:tracePt t="16086" x="6188075" y="3906838"/>
          <p14:tracePt t="16090" x="6196013" y="3906838"/>
          <p14:tracePt t="16092" x="6203950" y="3906838"/>
          <p14:tracePt t="16094" x="6211888" y="3914775"/>
          <p14:tracePt t="16095" x="6219825" y="3914775"/>
          <p14:tracePt t="16096" x="6227763" y="3914775"/>
          <p14:tracePt t="16098" x="6235700" y="3914775"/>
          <p14:tracePt t="16100" x="6243638" y="3914775"/>
          <p14:tracePt t="16102" x="6251575" y="3914775"/>
          <p14:tracePt t="16105" x="6259513" y="3914775"/>
          <p14:tracePt t="16107" x="6267450" y="3914775"/>
          <p14:tracePt t="16109" x="6275388" y="3914775"/>
          <p14:tracePt t="16110" x="6291263" y="3914775"/>
          <p14:tracePt t="16112" x="6299200" y="3914775"/>
          <p14:tracePt t="16114" x="6307138" y="3922713"/>
          <p14:tracePt t="16116" x="6323013" y="3922713"/>
          <p14:tracePt t="16118" x="6330950" y="3922713"/>
          <p14:tracePt t="16120" x="6346825" y="3922713"/>
          <p14:tracePt t="16122" x="6362700" y="3922713"/>
          <p14:tracePt t="16125" x="6370638" y="3922713"/>
          <p14:tracePt t="16126" x="6386513" y="3922713"/>
          <p14:tracePt t="16128" x="6394450" y="3922713"/>
          <p14:tracePt t="16130" x="6410325" y="3922713"/>
          <p14:tracePt t="16132" x="6426200" y="3922713"/>
          <p14:tracePt t="16134" x="6442075" y="3922713"/>
          <p14:tracePt t="16136" x="6451600" y="3922713"/>
          <p14:tracePt t="16139" x="6467475" y="3922713"/>
          <p14:tracePt t="16142" x="6483350" y="3922713"/>
          <p14:tracePt t="16144" x="6499225" y="3922713"/>
          <p14:tracePt t="16144" x="6515100" y="3922713"/>
          <p14:tracePt t="16146" x="6530975" y="3922713"/>
          <p14:tracePt t="16148" x="6546850" y="3922713"/>
          <p14:tracePt t="16150" x="6562725" y="3922713"/>
          <p14:tracePt t="16152" x="6578600" y="3922713"/>
          <p14:tracePt t="16156" x="6594475" y="3922713"/>
          <p14:tracePt t="16157" x="6610350" y="3922713"/>
          <p14:tracePt t="16159" x="6634163" y="3922713"/>
          <p14:tracePt t="16161" x="6650038" y="3922713"/>
          <p14:tracePt t="16162" x="6665913" y="3922713"/>
          <p14:tracePt t="16164" x="6689725" y="3922713"/>
          <p14:tracePt t="16166" x="6705600" y="3922713"/>
          <p14:tracePt t="16168" x="6721475" y="3914775"/>
          <p14:tracePt t="16171" x="6745288" y="3914775"/>
          <p14:tracePt t="16174" x="6761163" y="3914775"/>
          <p14:tracePt t="16175" x="6777038" y="3906838"/>
          <p14:tracePt t="16177" x="6794500" y="3906838"/>
          <p14:tracePt t="16178" x="6810375" y="3906838"/>
          <p14:tracePt t="16180" x="6826250" y="3906838"/>
          <p14:tracePt t="16182" x="6842125" y="3906838"/>
          <p14:tracePt t="16184" x="6858000" y="3898900"/>
          <p14:tracePt t="16186" x="6865938" y="3898900"/>
          <p14:tracePt t="16189" x="6881813" y="3890963"/>
          <p14:tracePt t="16191" x="6897688" y="3890963"/>
          <p14:tracePt t="16193" x="6905625" y="3890963"/>
          <p14:tracePt t="16194" x="6921500" y="3883025"/>
          <p14:tracePt t="16196" x="6929438" y="3883025"/>
          <p14:tracePt t="16198" x="6937375" y="3883025"/>
          <p14:tracePt t="16200" x="6953250" y="3883025"/>
          <p14:tracePt t="16202" x="6961188" y="3875088"/>
          <p14:tracePt t="16206" x="6969125" y="3875088"/>
          <p14:tracePt t="16208" x="6977063" y="3867150"/>
          <p14:tracePt t="16209" x="6985000" y="3867150"/>
          <p14:tracePt t="16211" x="6992938" y="3867150"/>
          <p14:tracePt t="16213" x="6992938" y="3859213"/>
          <p14:tracePt t="16215" x="7000875" y="3859213"/>
          <p14:tracePt t="16219" x="7008813" y="3859213"/>
          <p14:tracePt t="16223" x="7008813" y="3851275"/>
          <p14:tracePt t="16229" x="7016750" y="3851275"/>
          <p14:tracePt t="16242" x="7024688" y="3851275"/>
          <p14:tracePt t="16245" x="7032625" y="3843338"/>
          <p14:tracePt t="16247" x="7040563" y="3835400"/>
          <p14:tracePt t="16249" x="7048500" y="3835400"/>
          <p14:tracePt t="16251" x="7056438" y="3827463"/>
          <p14:tracePt t="16252" x="7064375" y="3827463"/>
          <p14:tracePt t="16256" x="7080250" y="3819525"/>
          <p14:tracePt t="16258" x="7088188" y="3819525"/>
          <p14:tracePt t="16260" x="7096125" y="3811588"/>
          <p14:tracePt t="16261" x="7112000" y="3811588"/>
          <p14:tracePt t="16263" x="7119938" y="3803650"/>
          <p14:tracePt t="16265" x="7135813" y="3795713"/>
          <p14:tracePt t="16266" x="7145338" y="3795713"/>
          <p14:tracePt t="16268" x="7161213" y="3787775"/>
          <p14:tracePt t="16271" x="7169150" y="3779838"/>
          <p14:tracePt t="16273" x="7177088" y="3779838"/>
          <p14:tracePt t="16275" x="7192963" y="3771900"/>
          <p14:tracePt t="16278" x="7200900" y="3771900"/>
          <p14:tracePt t="16279" x="7208838" y="3771900"/>
          <p14:tracePt t="16280" x="7216775" y="3763963"/>
          <p14:tracePt t="16282" x="7224713" y="3763963"/>
          <p14:tracePt t="16284" x="7232650" y="3756025"/>
          <p14:tracePt t="16286" x="7240588" y="3756025"/>
          <p14:tracePt t="16289" x="7248525" y="3748088"/>
          <p14:tracePt t="16291" x="7256463" y="3748088"/>
          <p14:tracePt t="16295" x="7264400" y="3740150"/>
          <p14:tracePt t="16299" x="7272338" y="3740150"/>
          <p14:tracePt t="16303" x="7280275" y="3740150"/>
          <p14:tracePt t="16307" x="7280275" y="3732213"/>
          <p14:tracePt t="16321" x="7280275" y="3724275"/>
          <p14:tracePt t="16331" x="7288213" y="3716338"/>
          <p14:tracePt t="16335" x="7288213" y="3708400"/>
          <p14:tracePt t="16339" x="7288213" y="3700463"/>
          <p14:tracePt t="16342" x="7296150" y="3692525"/>
          <p14:tracePt t="16345" x="7296150" y="3684588"/>
          <p14:tracePt t="16347" x="7296150" y="3676650"/>
          <p14:tracePt t="16350" x="7304088" y="3668713"/>
          <p14:tracePt t="16352" x="7304088" y="3660775"/>
          <p14:tracePt t="16356" x="7304088" y="3652838"/>
          <p14:tracePt t="16358" x="7312025" y="3652838"/>
          <p14:tracePt t="16359" x="7312025" y="3644900"/>
          <p14:tracePt t="16361" x="7312025" y="3636963"/>
          <p14:tracePt t="16362" x="7312025" y="3629025"/>
          <p14:tracePt t="16367" x="7312025" y="3621088"/>
          <p14:tracePt t="16369" x="7319963" y="3613150"/>
          <p14:tracePt t="16374" x="7319963" y="3605213"/>
          <p14:tracePt t="16375" x="7319963" y="3595688"/>
          <p14:tracePt t="16377" x="7327900" y="3595688"/>
          <p14:tracePt t="16378" x="7327900" y="3587750"/>
          <p14:tracePt t="16383" x="7327900" y="3579813"/>
          <p14:tracePt t="16385" x="7327900" y="3571875"/>
          <p14:tracePt t="16389" x="7327900" y="3563938"/>
          <p14:tracePt t="16391" x="7327900" y="3556000"/>
          <p14:tracePt t="16395" x="7327900" y="3548063"/>
          <p14:tracePt t="16399" x="7327900" y="3540125"/>
          <p14:tracePt t="16403" x="7327900" y="3532188"/>
          <p14:tracePt t="16407" x="7327900" y="3524250"/>
          <p14:tracePt t="16409" x="7327900" y="3516313"/>
          <p14:tracePt t="16413" x="7319963" y="3508375"/>
          <p14:tracePt t="16415" x="7319963" y="3500438"/>
          <p14:tracePt t="16417" x="7319963" y="3492500"/>
          <p14:tracePt t="16418" x="7312025" y="3492500"/>
          <p14:tracePt t="16420" x="7312025" y="3484563"/>
          <p14:tracePt t="16423" x="7304088" y="3476625"/>
          <p14:tracePt t="16426" x="7304088" y="3468688"/>
          <p14:tracePt t="16427" x="7304088" y="3460750"/>
          <p14:tracePt t="16428" x="7296150" y="3460750"/>
          <p14:tracePt t="16430" x="7296150" y="3452813"/>
          <p14:tracePt t="16432" x="7288213" y="3444875"/>
          <p14:tracePt t="16434" x="7288213" y="3436938"/>
          <p14:tracePt t="16436" x="7280275" y="3436938"/>
          <p14:tracePt t="16439" x="7272338" y="3429000"/>
          <p14:tracePt t="16441" x="7272338" y="3421063"/>
          <p14:tracePt t="16443" x="7264400" y="3413125"/>
          <p14:tracePt t="16445" x="7264400" y="3405188"/>
          <p14:tracePt t="16446" x="7256463" y="3397250"/>
          <p14:tracePt t="16451" x="7248525" y="3389313"/>
          <p14:tracePt t="16452" x="7248525" y="3381375"/>
          <p14:tracePt t="16457" x="7240588" y="3381375"/>
          <p14:tracePt t="16458" x="7232650" y="3373438"/>
          <p14:tracePt t="16459" x="7232650" y="3365500"/>
          <p14:tracePt t="16461" x="7224713" y="3357563"/>
          <p14:tracePt t="16462" x="7216775" y="3349625"/>
          <p14:tracePt t="16464" x="7216775" y="3341688"/>
          <p14:tracePt t="16466" x="7208838" y="3333750"/>
          <p14:tracePt t="16473" x="7192963" y="3317875"/>
          <p14:tracePt t="16476" x="7192963" y="3309938"/>
          <p14:tracePt t="16476" x="7185025" y="3309938"/>
          <p14:tracePt t="16478" x="7185025" y="3302000"/>
          <p14:tracePt t="16480" x="7177088" y="3294063"/>
          <p14:tracePt t="16482" x="7169150" y="3286125"/>
          <p14:tracePt t="16487" x="7161213" y="3278188"/>
          <p14:tracePt t="16489" x="7161213" y="3270250"/>
          <p14:tracePt t="16492" x="7153275" y="3262313"/>
          <p14:tracePt t="16495" x="7145338" y="3262313"/>
          <p14:tracePt t="16497" x="7145338" y="3252788"/>
          <p14:tracePt t="16498" x="7135813" y="3244850"/>
          <p14:tracePt t="16501" x="7127875" y="3244850"/>
          <p14:tracePt t="16503" x="7127875" y="3236913"/>
          <p14:tracePt t="16507" x="7119938" y="3228975"/>
          <p14:tracePt t="16509" x="7112000" y="3221038"/>
          <p14:tracePt t="16513" x="7112000" y="3213100"/>
          <p14:tracePt t="16515" x="7104063" y="3213100"/>
          <p14:tracePt t="16517" x="7104063" y="3205163"/>
          <p14:tracePt t="16521" x="7096125" y="3197225"/>
          <p14:tracePt t="16525" x="7088188" y="3189288"/>
          <p14:tracePt t="16526" x="7088188" y="3181350"/>
          <p14:tracePt t="16531" x="7080250" y="3181350"/>
          <p14:tracePt t="16533" x="7080250" y="3173413"/>
          <p14:tracePt t="16537" x="7072313" y="3165475"/>
          <p14:tracePt t="16542" x="7072313" y="3157538"/>
          <p14:tracePt t="16543" x="7064375" y="3157538"/>
          <p14:tracePt t="16547" x="7056438" y="3149600"/>
          <p14:tracePt t="16553" x="7056438" y="3141663"/>
          <p14:tracePt t="16556" x="7048500" y="3133725"/>
          <p14:tracePt t="16561" x="7040563" y="3125788"/>
          <p14:tracePt t="16565" x="7040563" y="3117850"/>
          <p14:tracePt t="16567" x="7032625" y="3117850"/>
          <p14:tracePt t="16568" x="7032625" y="3109913"/>
          <p14:tracePt t="16571" x="7024688" y="3109913"/>
          <p14:tracePt t="16575" x="7016750" y="3101975"/>
          <p14:tracePt t="16579" x="7016750" y="3094038"/>
          <p14:tracePt t="16580" x="7008813" y="3094038"/>
          <p14:tracePt t="16583" x="7008813" y="3086100"/>
          <p14:tracePt t="16584" x="7000875" y="3086100"/>
          <p14:tracePt t="16586" x="7000875" y="3078163"/>
          <p14:tracePt t="16591" x="6992938" y="3078163"/>
          <p14:tracePt t="16594" x="6992938" y="3070225"/>
          <p14:tracePt t="16594" x="6985000" y="3070225"/>
          <p14:tracePt t="16596" x="6985000" y="3062288"/>
          <p14:tracePt t="16600" x="6977063" y="3054350"/>
          <p14:tracePt t="16605" x="6969125" y="3046413"/>
          <p14:tracePt t="16611" x="6969125" y="3038475"/>
          <p14:tracePt t="16613" x="6961188" y="3038475"/>
          <p14:tracePt t="16617" x="6961188" y="3030538"/>
          <p14:tracePt t="16618" x="6953250" y="3030538"/>
          <p14:tracePt t="16629" x="6953250" y="3022600"/>
          <p14:tracePt t="16633" x="6945313" y="3022600"/>
          <p14:tracePt t="16671" x="6945313" y="3014663"/>
          <p14:tracePt t="16674" x="6937375" y="3014663"/>
          <p14:tracePt t="16681" x="6937375" y="3006725"/>
          <p14:tracePt t="16685" x="6929438" y="3006725"/>
          <p14:tracePt t="16692" x="6929438" y="2998788"/>
          <p14:tracePt t="16694" x="6921500" y="2998788"/>
          <p14:tracePt t="16694" x="6921500" y="2990850"/>
          <p14:tracePt t="16698" x="6913563" y="2982913"/>
          <p14:tracePt t="16703" x="6913563" y="2974975"/>
          <p14:tracePt t="16705" x="6905625" y="2974975"/>
          <p14:tracePt t="16708" x="6905625" y="2967038"/>
          <p14:tracePt t="16710" x="6897688" y="2959100"/>
          <p14:tracePt t="16713" x="6889750" y="2951163"/>
          <p14:tracePt t="16717" x="6881813" y="2943225"/>
          <p14:tracePt t="16719" x="6881813" y="2935288"/>
          <p14:tracePt t="16721" x="6873875" y="2927350"/>
          <p14:tracePt t="16725" x="6873875" y="2919413"/>
          <p14:tracePt t="16727" x="6865938" y="2909888"/>
          <p14:tracePt t="16731" x="6858000" y="2901950"/>
          <p14:tracePt t="16737" x="6858000" y="2894013"/>
          <p14:tracePt t="16743" x="6858000" y="2886075"/>
          <p14:tracePt t="16745" x="6850063" y="2886075"/>
          <p14:tracePt t="16753" x="6850063" y="2878138"/>
          <p14:tracePt t="16801" x="6850063" y="2870200"/>
          <p14:tracePt t="16809" x="6850063" y="2862263"/>
          <p14:tracePt t="16813" x="6858000" y="2862263"/>
          <p14:tracePt t="16815" x="6858000" y="2854325"/>
          <p14:tracePt t="16817" x="6865938" y="2854325"/>
          <p14:tracePt t="16819" x="6865938" y="2846388"/>
          <p14:tracePt t="16825" x="6873875" y="2838450"/>
          <p14:tracePt t="16829" x="6881813" y="2830513"/>
          <p14:tracePt t="16835" x="6881813" y="2822575"/>
          <p14:tracePt t="16838" x="6889750" y="2822575"/>
          <p14:tracePt t="16841" x="6889750" y="2814638"/>
          <p14:tracePt t="16845" x="6897688" y="2814638"/>
          <p14:tracePt t="16847" x="6897688" y="2806700"/>
          <p14:tracePt t="16853" x="6905625" y="2806700"/>
          <p14:tracePt t="16855" x="6905625" y="2798763"/>
          <p14:tracePt t="16859" x="6905625" y="2790825"/>
          <p14:tracePt t="16861" x="6913563" y="2790825"/>
          <p14:tracePt t="16863" x="6921500" y="2790825"/>
          <p14:tracePt t="16864" x="6921500" y="2782888"/>
          <p14:tracePt t="16869" x="6929438" y="2774950"/>
          <p14:tracePt t="16874" x="6937375" y="2774950"/>
          <p14:tracePt t="16877" x="6945313" y="2774950"/>
          <p14:tracePt t="16879" x="6945313" y="2767013"/>
          <p14:tracePt t="16881" x="6953250" y="2767013"/>
          <p14:tracePt t="16885" x="6961188" y="2759075"/>
          <p14:tracePt t="16887" x="6969125" y="2759075"/>
          <p14:tracePt t="16893" x="6977063" y="2751138"/>
          <p14:tracePt t="16907" x="7000875" y="2743200"/>
          <p14:tracePt t="16910" x="7008813" y="2743200"/>
          <p14:tracePt t="16915" x="7016750" y="2735263"/>
          <p14:tracePt t="16919" x="7024688" y="2735263"/>
          <p14:tracePt t="16925" x="7032625" y="2727325"/>
          <p14:tracePt t="16933" x="7040563" y="2719388"/>
          <p14:tracePt t="16942" x="7048500" y="2719388"/>
          <p14:tracePt t="16947" x="7048500" y="2711450"/>
          <p14:tracePt t="16953" x="7056438" y="2711450"/>
          <p14:tracePt t="16958" x="7056438" y="2703513"/>
          <p14:tracePt t="16961" x="7064375" y="2703513"/>
          <p14:tracePt t="16967" x="7072313" y="2703513"/>
          <p14:tracePt t="16973" x="7088188" y="2695575"/>
          <p14:tracePt t="16976" x="7096125" y="2695575"/>
          <p14:tracePt t="16977" x="7104063" y="2687638"/>
          <p14:tracePt t="16978" x="7112000" y="2687638"/>
          <p14:tracePt t="16980" x="7119938" y="2687638"/>
          <p14:tracePt t="16982" x="7127875" y="2687638"/>
          <p14:tracePt t="16984" x="7135813" y="2679700"/>
          <p14:tracePt t="16986" x="7145338" y="2679700"/>
          <p14:tracePt t="16989" x="7153275" y="2679700"/>
          <p14:tracePt t="16991" x="7161213" y="2679700"/>
          <p14:tracePt t="16992" x="7177088" y="2671763"/>
          <p14:tracePt t="16994" x="7185025" y="2671763"/>
          <p14:tracePt t="16997" x="7192963" y="2671763"/>
          <p14:tracePt t="16998" x="7208838" y="2671763"/>
          <p14:tracePt t="17000" x="7216775" y="2671763"/>
          <p14:tracePt t="17002" x="7224713" y="2671763"/>
          <p14:tracePt t="17005" x="7232650" y="2671763"/>
          <p14:tracePt t="17008" x="7248525" y="2671763"/>
          <p14:tracePt t="17010" x="7256463" y="2663825"/>
          <p14:tracePt t="17011" x="7264400" y="2663825"/>
          <p14:tracePt t="17013" x="7272338" y="2663825"/>
          <p14:tracePt t="17015" x="7280275" y="2663825"/>
          <p14:tracePt t="17016" x="7288213" y="2663825"/>
          <p14:tracePt t="17018" x="7296150" y="2663825"/>
          <p14:tracePt t="17022" x="7304088" y="2663825"/>
          <p14:tracePt t="17024" x="7312025" y="2663825"/>
          <p14:tracePt t="17027" x="7319963" y="2663825"/>
          <p14:tracePt t="17029" x="7327900" y="2663825"/>
          <p14:tracePt t="17030" x="7327900" y="2655888"/>
          <p14:tracePt t="17034" x="7335838" y="2655888"/>
          <p14:tracePt t="17039" x="7343775" y="2655888"/>
          <p14:tracePt t="17045" x="7351713" y="2655888"/>
          <p14:tracePt t="17055" x="7359650" y="2655888"/>
          <p14:tracePt t="17069" x="7359650" y="2647950"/>
          <p14:tracePt t="17093" x="7367588" y="2647950"/>
          <p14:tracePt t="17099" x="7375525" y="2647950"/>
          <p14:tracePt t="17101" x="7383463" y="2647950"/>
          <p14:tracePt t="17106" x="7391400" y="2647950"/>
          <p14:tracePt t="17108" x="7399338" y="2647950"/>
          <p14:tracePt t="17109" x="7399338" y="2640013"/>
          <p14:tracePt t="17111" x="7407275" y="2640013"/>
          <p14:tracePt t="17113" x="7415213" y="2640013"/>
          <p14:tracePt t="17115" x="7423150" y="2640013"/>
          <p14:tracePt t="17117" x="7431088" y="2640013"/>
          <p14:tracePt t="17119" x="7439025" y="2640013"/>
          <p14:tracePt t="17122" x="7446963" y="2640013"/>
          <p14:tracePt t="17123" x="7454900" y="2640013"/>
          <p14:tracePt t="17125" x="7462838" y="2640013"/>
          <p14:tracePt t="17127" x="7470775" y="2632075"/>
          <p14:tracePt t="17129" x="7478713" y="2632075"/>
          <p14:tracePt t="17133" x="7486650" y="2632075"/>
          <p14:tracePt t="17135" x="7496175" y="2632075"/>
          <p14:tracePt t="17141" x="7504113" y="2632075"/>
          <p14:tracePt t="17147" x="7512050" y="2632075"/>
          <p14:tracePt t="17411" x="7519988" y="2632075"/>
          <p14:tracePt t="17433" x="7527925" y="2632075"/>
          <p14:tracePt t="17445" x="7527925" y="2624138"/>
          <p14:tracePt t="17449" x="7535863" y="2624138"/>
          <p14:tracePt t="17459" x="7543800" y="2624138"/>
          <p14:tracePt t="17469" x="7543800" y="2616200"/>
          <p14:tracePt t="17471" x="7551738" y="2616200"/>
          <p14:tracePt t="17485" x="7559675" y="2616200"/>
          <p14:tracePt t="17509" x="7567613" y="2616200"/>
          <p14:tracePt t="18291" x="7567613" y="2608263"/>
          <p14:tracePt t="18358" x="7567613" y="2600325"/>
          <p14:tracePt t="18495" x="7559675" y="2592388"/>
          <p14:tracePt t="18501" x="7559675" y="2584450"/>
          <p14:tracePt t="18506" x="7551738" y="2576513"/>
          <p14:tracePt t="18509" x="7543800" y="2576513"/>
          <p14:tracePt t="18511" x="7543800" y="2566988"/>
          <p14:tracePt t="18513" x="7535863" y="2566988"/>
          <p14:tracePt t="18514" x="7535863" y="2559050"/>
          <p14:tracePt t="18516" x="7527925" y="2559050"/>
          <p14:tracePt t="18518" x="7527925" y="2551113"/>
          <p14:tracePt t="18520" x="7519988" y="2543175"/>
          <p14:tracePt t="18525" x="7512050" y="2535238"/>
          <p14:tracePt t="18527" x="7504113" y="2535238"/>
          <p14:tracePt t="18528" x="7504113" y="2527300"/>
          <p14:tracePt t="18530" x="7496175" y="2519363"/>
          <p14:tracePt t="18533" x="7486650" y="2519363"/>
          <p14:tracePt t="18534" x="7478713" y="2511425"/>
          <p14:tracePt t="18537" x="7478713" y="2503488"/>
          <p14:tracePt t="18540" x="7470775" y="2503488"/>
          <p14:tracePt t="18541" x="7462838" y="2495550"/>
          <p14:tracePt t="18543" x="7454900" y="2495550"/>
          <p14:tracePt t="18544" x="7446963" y="2487613"/>
          <p14:tracePt t="18546" x="7439025" y="2487613"/>
          <p14:tracePt t="18548" x="7431088" y="2479675"/>
          <p14:tracePt t="18555" x="7415213" y="2471738"/>
          <p14:tracePt t="18556" x="7407275" y="2463800"/>
          <p14:tracePt t="18559" x="7399338" y="2463800"/>
          <p14:tracePt t="18560" x="7391400" y="2455863"/>
          <p14:tracePt t="18562" x="7383463" y="2455863"/>
          <p14:tracePt t="18564" x="7375525" y="2447925"/>
          <p14:tracePt t="18568" x="7359650" y="2439988"/>
          <p14:tracePt t="18571" x="7359650" y="2432050"/>
          <p14:tracePt t="18573" x="7351713" y="2432050"/>
          <p14:tracePt t="18575" x="7343775" y="2424113"/>
          <p14:tracePt t="18577" x="7335838" y="2424113"/>
          <p14:tracePt t="18578" x="7327900" y="2416175"/>
          <p14:tracePt t="18583" x="7319963" y="2408238"/>
          <p14:tracePt t="18584" x="7312025" y="2408238"/>
          <p14:tracePt t="18587" x="7304088" y="2400300"/>
          <p14:tracePt t="18589" x="7296150" y="2400300"/>
          <p14:tracePt t="18591" x="7288213" y="2392363"/>
          <p14:tracePt t="18595" x="7280275" y="2384425"/>
          <p14:tracePt t="18597" x="7272338" y="2384425"/>
          <p14:tracePt t="18601" x="7264400" y="2384425"/>
          <p14:tracePt t="18604" x="7264400" y="2376488"/>
          <p14:tracePt t="18605" x="7256463" y="2376488"/>
          <p14:tracePt t="18609" x="7248525" y="2376488"/>
          <p14:tracePt t="18615" x="7240588" y="2376488"/>
          <p14:tracePt t="18617" x="7240588" y="2368550"/>
          <p14:tracePt t="18622" x="7232650" y="2368550"/>
          <p14:tracePt t="18627" x="7232650" y="2360613"/>
          <p14:tracePt t="18629" x="7224713" y="2360613"/>
          <p14:tracePt t="18637" x="7216775" y="2360613"/>
          <p14:tracePt t="18647" x="7208838" y="2360613"/>
          <p14:tracePt t="18653" x="7208838" y="2352675"/>
          <p14:tracePt t="18657" x="7200900" y="2352675"/>
          <p14:tracePt t="18685" x="7192963" y="2352675"/>
          <p14:tracePt t="18717" x="7185025" y="2352675"/>
          <p14:tracePt t="18737" x="7177088" y="2352675"/>
          <p14:tracePt t="18757" x="7169150" y="2352675"/>
          <p14:tracePt t="18774" x="7161213" y="2352675"/>
          <p14:tracePt t="18789" x="7153275" y="2352675"/>
          <p14:tracePt t="18795" x="7153275" y="2344738"/>
          <p14:tracePt t="18801" x="7145338" y="2344738"/>
          <p14:tracePt t="18811" x="7135813" y="2344738"/>
          <p14:tracePt t="18815" x="7127875" y="2344738"/>
          <p14:tracePt t="18825" x="7119938" y="2344738"/>
          <p14:tracePt t="18845" x="7119938" y="2336800"/>
          <p14:tracePt t="18846" x="7112000" y="2336800"/>
          <p14:tracePt t="18999" x="7104063" y="2336800"/>
          <p14:tracePt t="19011" x="7104063" y="2328863"/>
          <p14:tracePt t="19040" x="7096125" y="2328863"/>
          <p14:tracePt t="19051" x="7088188" y="2328863"/>
          <p14:tracePt t="19061" x="7088188" y="2320925"/>
          <p14:tracePt t="19063" x="7080250" y="2320925"/>
          <p14:tracePt t="19073" x="7080250" y="2312988"/>
          <p14:tracePt t="19075" x="7072313" y="2312988"/>
          <p14:tracePt t="19085" x="7064375" y="2312988"/>
          <p14:tracePt t="19088" x="7064375" y="2305050"/>
          <p14:tracePt t="19091" x="7056438" y="2305050"/>
          <p14:tracePt t="19097" x="7056438" y="2297113"/>
          <p14:tracePt t="19101" x="7048500" y="2297113"/>
          <p14:tracePt t="19106" x="7048500" y="2289175"/>
          <p14:tracePt t="19108" x="7040563" y="2289175"/>
          <p14:tracePt t="19113" x="7032625" y="2289175"/>
          <p14:tracePt t="19114" x="7032625" y="2281238"/>
          <p14:tracePt t="19120" x="7024688" y="2281238"/>
          <p14:tracePt t="19123" x="7016750" y="2281238"/>
          <p14:tracePt t="19125" x="7016750" y="2273300"/>
          <p14:tracePt t="19127" x="7008813" y="2273300"/>
          <p14:tracePt t="19131" x="7000875" y="2273300"/>
          <p14:tracePt t="19132" x="7000875" y="2265363"/>
          <p14:tracePt t="19134" x="6992938" y="2265363"/>
          <p14:tracePt t="19137" x="6985000" y="2265363"/>
          <p14:tracePt t="19141" x="6977063" y="2257425"/>
          <p14:tracePt t="19142" x="6969125" y="2257425"/>
          <p14:tracePt t="19144" x="6961188" y="2257425"/>
          <p14:tracePt t="19149" x="6953250" y="2249488"/>
          <p14:tracePt t="19151" x="6945313" y="2249488"/>
          <p14:tracePt t="19155" x="6937375" y="2249488"/>
          <p14:tracePt t="19157" x="6929438" y="2249488"/>
          <p14:tracePt t="19158" x="6929438" y="2241550"/>
          <p14:tracePt t="19160" x="6921500" y="2241550"/>
          <p14:tracePt t="19164" x="6913563" y="2241550"/>
          <p14:tracePt t="19174" x="6905625" y="2241550"/>
          <p14:tracePt t="19196" x="6897688" y="2241550"/>
          <p14:tracePt t="19329" x="6905625" y="2241550"/>
          <p14:tracePt t="19339" x="6913563" y="2241550"/>
          <p14:tracePt t="19345" x="6921500" y="2241550"/>
          <p14:tracePt t="19352" x="6929438" y="2241550"/>
          <p14:tracePt t="19357" x="6937375" y="2241550"/>
          <p14:tracePt t="19361" x="6937375" y="2249488"/>
          <p14:tracePt t="19363" x="6945313" y="2249488"/>
          <p14:tracePt t="19364" x="6953250" y="2249488"/>
          <p14:tracePt t="19371" x="6961188" y="2249488"/>
          <p14:tracePt t="19373" x="6969125" y="2249488"/>
          <p14:tracePt t="19377" x="6977063" y="2249488"/>
          <p14:tracePt t="19379" x="6985000" y="2249488"/>
          <p14:tracePt t="19381" x="6985000" y="2257425"/>
          <p14:tracePt t="19382" x="6992938" y="2257425"/>
          <p14:tracePt t="19384" x="7000875" y="2257425"/>
          <p14:tracePt t="19387" x="7008813" y="2257425"/>
          <p14:tracePt t="19389" x="7008813" y="2265363"/>
          <p14:tracePt t="19391" x="7016750" y="2265363"/>
          <p14:tracePt t="19393" x="7024688" y="2265363"/>
          <p14:tracePt t="19395" x="7032625" y="2265363"/>
          <p14:tracePt t="19396" x="7040563" y="2265363"/>
          <p14:tracePt t="19401" x="7048500" y="2265363"/>
          <p14:tracePt t="19403" x="7056438" y="2273300"/>
          <p14:tracePt t="19406" x="7064375" y="2273300"/>
          <p14:tracePt t="19407" x="7072313" y="2273300"/>
          <p14:tracePt t="19409" x="7080250" y="2273300"/>
          <p14:tracePt t="19413" x="7088188" y="2281238"/>
          <p14:tracePt t="19415" x="7096125" y="2281238"/>
          <p14:tracePt t="19416" x="7104063" y="2281238"/>
          <p14:tracePt t="19420" x="7112000" y="2281238"/>
          <p14:tracePt t="19422" x="7119938" y="2281238"/>
          <p14:tracePt t="19423" x="7127875" y="2281238"/>
          <p14:tracePt t="19425" x="7135813" y="2281238"/>
          <p14:tracePt t="19426" x="7145338" y="2289175"/>
          <p14:tracePt t="19428" x="7153275" y="2289175"/>
          <p14:tracePt t="19432" x="7161213" y="2289175"/>
          <p14:tracePt t="19435" x="7169150" y="2289175"/>
          <p14:tracePt t="19438" x="7177088" y="2297113"/>
          <p14:tracePt t="19439" x="7185025" y="2297113"/>
          <p14:tracePt t="19443" x="7192963" y="2297113"/>
          <p14:tracePt t="19444" x="7200900" y="2297113"/>
          <p14:tracePt t="19448" x="7208838" y="2305050"/>
          <p14:tracePt t="19453" x="7216775" y="2305050"/>
          <p14:tracePt t="19455" x="7224713" y="2305050"/>
          <p14:tracePt t="19459" x="7224713" y="2312988"/>
          <p14:tracePt t="19460" x="7232650" y="2312988"/>
          <p14:tracePt t="19467" x="7240588" y="2312988"/>
          <p14:tracePt t="19483" x="7248525" y="2312988"/>
          <p14:tracePt t="19598" x="7240588" y="2312988"/>
          <p14:tracePt t="19607" x="7232650" y="2312988"/>
          <p14:tracePt t="19617" x="7224713" y="2312988"/>
          <p14:tracePt t="19623" x="7216775" y="2312988"/>
          <p14:tracePt t="19631" x="7208838" y="2312988"/>
          <p14:tracePt t="19636" x="7200900" y="2312988"/>
          <p14:tracePt t="19639" x="7192963" y="2312988"/>
          <p14:tracePt t="19643" x="7185025" y="2305050"/>
          <p14:tracePt t="19654" x="7177088" y="2305050"/>
          <p14:tracePt t="19659" x="7169150" y="2305050"/>
          <p14:tracePt t="19663" x="7161213" y="2305050"/>
          <p14:tracePt t="19672" x="7153275" y="2305050"/>
          <p14:tracePt t="19678" x="7145338" y="2305050"/>
          <p14:tracePt t="19683" x="7135813" y="2305050"/>
          <p14:tracePt t="19688" x="7127875" y="2305050"/>
          <p14:tracePt t="19693" x="7119938" y="2305050"/>
          <p14:tracePt t="19697" x="7112000" y="2305050"/>
          <p14:tracePt t="19703" x="7104063" y="2305050"/>
          <p14:tracePt t="19707" x="7096125" y="2305050"/>
          <p14:tracePt t="19713" x="7088188" y="2305050"/>
          <p14:tracePt t="19719" x="7080250" y="2305050"/>
          <p14:tracePt t="19723" x="7072313" y="2305050"/>
          <p14:tracePt t="19731" x="7064375" y="2305050"/>
          <p14:tracePt t="19739" x="7056438" y="2305050"/>
          <p14:tracePt t="19747" x="7048500" y="2312988"/>
          <p14:tracePt t="19756" x="7040563" y="2312988"/>
          <p14:tracePt t="19761" x="7032625" y="2312988"/>
          <p14:tracePt t="19767" x="7024688" y="2320925"/>
          <p14:tracePt t="19772" x="7016750" y="2320925"/>
          <p14:tracePt t="19777" x="7008813" y="2320925"/>
          <p14:tracePt t="19779" x="7000875" y="2328863"/>
          <p14:tracePt t="19786" x="6992938" y="2328863"/>
          <p14:tracePt t="19790" x="6985000" y="2328863"/>
          <p14:tracePt t="19792" x="6977063" y="2336800"/>
          <p14:tracePt t="19798" x="6969125" y="2336800"/>
          <p14:tracePt t="19815" x="6961188" y="2336800"/>
          <p14:tracePt t="20210" x="6961188" y="2344738"/>
          <p14:tracePt t="20516" x="6961188" y="2352675"/>
          <p14:tracePt t="38911" x="6969125" y="2360613"/>
          <p14:tracePt t="38918" x="6977063" y="2360613"/>
          <p14:tracePt t="38921" x="6977063" y="2368550"/>
          <p14:tracePt t="38922" x="6985000" y="2368550"/>
          <p14:tracePt t="38926" x="6992938" y="2368550"/>
          <p14:tracePt t="38930" x="7000875" y="2368550"/>
          <p14:tracePt t="38932" x="7008813" y="2368550"/>
          <p14:tracePt t="38937" x="7016750" y="2368550"/>
          <p14:tracePt t="38938" x="7024688" y="2368550"/>
          <p14:tracePt t="38939" x="7024688" y="2376488"/>
          <p14:tracePt t="38944" x="7032625" y="2376488"/>
          <p14:tracePt t="38945" x="7040563" y="2376488"/>
          <p14:tracePt t="38950" x="7048500" y="2376488"/>
          <p14:tracePt t="38954" x="7056438" y="2376488"/>
          <p14:tracePt t="38956" x="7064375" y="2376488"/>
          <p14:tracePt t="38958" x="7072313" y="2376488"/>
          <p14:tracePt t="38959" x="7080250" y="2384425"/>
          <p14:tracePt t="38964" x="7088188" y="2384425"/>
          <p14:tracePt t="38966" x="7096125" y="2384425"/>
          <p14:tracePt t="38977" x="7104063" y="2384425"/>
          <p14:tracePt t="39016" x="7112000" y="2384425"/>
          <p14:tracePt t="39031" x="7119938" y="2384425"/>
          <p14:tracePt t="39037" x="7127875" y="2384425"/>
          <p14:tracePt t="39040" x="7135813" y="2384425"/>
          <p14:tracePt t="39042" x="7145338" y="2384425"/>
          <p14:tracePt t="39044" x="7161213" y="2384425"/>
          <p14:tracePt t="39046" x="7169150" y="2384425"/>
          <p14:tracePt t="39047" x="7185025" y="2384425"/>
          <p14:tracePt t="39050" x="7192963" y="2384425"/>
          <p14:tracePt t="39052" x="7208838" y="2384425"/>
          <p14:tracePt t="39054" x="7232650" y="2384425"/>
          <p14:tracePt t="39055" x="7248525" y="2384425"/>
          <p14:tracePt t="39058" x="7264400" y="2384425"/>
          <p14:tracePt t="39059" x="7288213" y="2384425"/>
          <p14:tracePt t="39061" x="7312025" y="2384425"/>
          <p14:tracePt t="39063" x="7335838" y="2384425"/>
          <p14:tracePt t="39065" x="7367588" y="2392363"/>
          <p14:tracePt t="39069" x="7391400" y="2392363"/>
          <p14:tracePt t="39071" x="7423150" y="2392363"/>
          <p14:tracePt t="39072" x="7454900" y="2400300"/>
          <p14:tracePt t="39073" x="7486650" y="2408238"/>
          <p14:tracePt t="39075" x="7527925" y="2408238"/>
          <p14:tracePt t="39077" x="7551738" y="2408238"/>
          <p14:tracePt t="39079" x="7591425" y="2416175"/>
          <p14:tracePt t="39081" x="7623175" y="2424113"/>
          <p14:tracePt t="39084" x="7654925" y="2424113"/>
          <p14:tracePt t="39086" x="7694613" y="2432050"/>
          <p14:tracePt t="39088" x="7726363" y="2432050"/>
          <p14:tracePt t="39090" x="7766050" y="2439988"/>
          <p14:tracePt t="39092" x="7797800" y="2439988"/>
          <p14:tracePt t="39094" x="7829550" y="2447925"/>
          <p14:tracePt t="39095" x="7862888" y="2455863"/>
          <p14:tracePt t="39097" x="7894638" y="2455863"/>
          <p14:tracePt t="39099" x="7926388" y="2455863"/>
          <p14:tracePt t="39102" x="7950200" y="2463800"/>
          <p14:tracePt t="39104" x="7974013" y="2463800"/>
          <p14:tracePt t="39106" x="7997825" y="2463800"/>
          <p14:tracePt t="39108" x="8021638" y="2463800"/>
          <p14:tracePt t="39109" x="8045450" y="2463800"/>
          <p14:tracePt t="39111" x="8061325" y="2471738"/>
          <p14:tracePt t="39113" x="8085138" y="2471738"/>
          <p14:tracePt t="39115" x="8101013" y="2471738"/>
          <p14:tracePt t="39117" x="8116888" y="2471738"/>
          <p14:tracePt t="39120" x="8124825" y="2471738"/>
          <p14:tracePt t="39122" x="8140700" y="2471738"/>
          <p14:tracePt t="39123" x="8148638" y="2471738"/>
          <p14:tracePt t="39125" x="8156575" y="2471738"/>
          <p14:tracePt t="39127" x="8164513" y="2479675"/>
          <p14:tracePt t="39129" x="8172450" y="2479675"/>
          <p14:tracePt t="39135" x="8180388" y="2479675"/>
          <p14:tracePt t="39138" x="8189913" y="2479675"/>
          <p14:tracePt t="39190" x="8197850" y="2479675"/>
          <p14:tracePt t="39195" x="8205788" y="2479675"/>
          <p14:tracePt t="39196" x="8205788" y="2487613"/>
          <p14:tracePt t="39198" x="8213725" y="2487613"/>
          <p14:tracePt t="39202" x="8221663" y="2487613"/>
          <p14:tracePt t="39204" x="8229600" y="2495550"/>
          <p14:tracePt t="39206" x="8237538" y="2495550"/>
          <p14:tracePt t="39207" x="8245475" y="2495550"/>
          <p14:tracePt t="39212" x="8261350" y="2503488"/>
          <p14:tracePt t="39214" x="8269288" y="2503488"/>
          <p14:tracePt t="39218" x="8285163" y="2503488"/>
          <p14:tracePt t="39220" x="8293100" y="2503488"/>
          <p14:tracePt t="39222" x="8301038" y="2511425"/>
          <p14:tracePt t="39224" x="8308975" y="2511425"/>
          <p14:tracePt t="39226" x="8316913" y="2511425"/>
          <p14:tracePt t="39228" x="8324850" y="2511425"/>
          <p14:tracePt t="39229" x="8332788" y="2511425"/>
          <p14:tracePt t="39231" x="8340725" y="2511425"/>
          <p14:tracePt t="39234" x="8340725" y="2519363"/>
          <p14:tracePt t="39236" x="8348663" y="2519363"/>
          <p14:tracePt t="39240" x="8356600" y="2519363"/>
          <p14:tracePt t="39251" x="8364538" y="2519363"/>
          <p14:tracePt t="39292" x="8372475" y="2519363"/>
          <p14:tracePt t="39296" x="8372475" y="2527300"/>
          <p14:tracePt t="39465" x="8372475" y="2535238"/>
          <p14:tracePt t="41042" x="8364538" y="2535238"/>
          <p14:tracePt t="41066" x="8356600" y="2535238"/>
          <p14:tracePt t="41074" x="8348663" y="2543175"/>
          <p14:tracePt t="41078" x="8348663" y="2551113"/>
          <p14:tracePt t="41085" x="8340725" y="2559050"/>
          <p14:tracePt t="41088" x="8340725" y="2566988"/>
          <p14:tracePt t="41094" x="8340725" y="2576513"/>
          <p14:tracePt t="41096" x="8340725" y="2584450"/>
          <p14:tracePt t="41100" x="8340725" y="2592388"/>
          <p14:tracePt t="41102" x="8340725" y="2600325"/>
          <p14:tracePt t="41106" x="8340725" y="2608263"/>
          <p14:tracePt t="41406" x="8340725" y="2616200"/>
          <p14:tracePt t="41456" x="8332788" y="2616200"/>
          <p14:tracePt t="41464" x="8324850" y="2616200"/>
          <p14:tracePt t="41470" x="8308975" y="2616200"/>
          <p14:tracePt t="41472" x="8301038" y="2616200"/>
          <p14:tracePt t="41474" x="8293100" y="2616200"/>
          <p14:tracePt t="41475" x="8285163" y="2616200"/>
          <p14:tracePt t="41477" x="8277225" y="2616200"/>
          <p14:tracePt t="41480" x="8261350" y="2616200"/>
          <p14:tracePt t="41482" x="8253413" y="2616200"/>
          <p14:tracePt t="41485" x="8237538" y="2616200"/>
          <p14:tracePt t="41486" x="8229600" y="2616200"/>
          <p14:tracePt t="41488" x="8213725" y="2616200"/>
          <p14:tracePt t="41489" x="8197850" y="2616200"/>
          <p14:tracePt t="41491" x="8189913" y="2616200"/>
          <p14:tracePt t="41493" x="8172450" y="2616200"/>
          <p14:tracePt t="41495" x="8156575" y="2616200"/>
          <p14:tracePt t="41499" x="8140700" y="2616200"/>
          <p14:tracePt t="41500" x="8124825" y="2616200"/>
          <p14:tracePt t="41502" x="8116888" y="2616200"/>
          <p14:tracePt t="41504" x="8101013" y="2616200"/>
          <p14:tracePt t="41506" x="8085138" y="2616200"/>
          <p14:tracePt t="41507" x="8069263" y="2608263"/>
          <p14:tracePt t="41509" x="8053388" y="2608263"/>
          <p14:tracePt t="41511" x="8037513" y="2608263"/>
          <p14:tracePt t="41513" x="8021638" y="2608263"/>
          <p14:tracePt t="41515" x="8005763" y="2608263"/>
          <p14:tracePt t="41518" x="7989888" y="2600325"/>
          <p14:tracePt t="41520" x="7974013" y="2600325"/>
          <p14:tracePt t="41521" x="7958138" y="2600325"/>
          <p14:tracePt t="41523" x="7942263" y="2600325"/>
          <p14:tracePt t="41525" x="7926388" y="2600325"/>
          <p14:tracePt t="41527" x="7910513" y="2592388"/>
          <p14:tracePt t="41529" x="7894638" y="2592388"/>
          <p14:tracePt t="41532" x="7870825" y="2592388"/>
          <p14:tracePt t="41534" x="7854950" y="2584450"/>
          <p14:tracePt t="41536" x="7839075" y="2576513"/>
          <p14:tracePt t="41538" x="7821613" y="2576513"/>
          <p14:tracePt t="41539" x="7797800" y="2566988"/>
          <p14:tracePt t="41541" x="7781925" y="2566988"/>
          <p14:tracePt t="41543" x="7758113" y="2559050"/>
          <p14:tracePt t="41545" x="7742238" y="2551113"/>
          <p14:tracePt t="41548" x="7726363" y="2551113"/>
          <p14:tracePt t="41550" x="7702550" y="2543175"/>
          <p14:tracePt t="41552" x="7678738" y="2535238"/>
          <p14:tracePt t="41554" x="7662863" y="2527300"/>
          <p14:tracePt t="41555" x="7639050" y="2519363"/>
          <p14:tracePt t="41557" x="7615238" y="2511425"/>
          <p14:tracePt t="41559" x="7599363" y="2503488"/>
          <p14:tracePt t="41561" x="7575550" y="2495550"/>
          <p14:tracePt t="41563" x="7543800" y="2487613"/>
          <p14:tracePt t="41566" x="7519988" y="2479675"/>
          <p14:tracePt t="41568" x="7496175" y="2471738"/>
          <p14:tracePt t="41570" x="7470775" y="2463800"/>
          <p14:tracePt t="41572" x="7446963" y="2455863"/>
          <p14:tracePt t="41573" x="7423150" y="2447925"/>
          <p14:tracePt t="41575" x="7391400" y="2439988"/>
          <p14:tracePt t="41577" x="7367588" y="2424113"/>
          <p14:tracePt t="41579" x="7335838" y="2416175"/>
          <p14:tracePt t="41582" x="7304088" y="2408238"/>
          <p14:tracePt t="41584" x="7272338" y="2400300"/>
          <p14:tracePt t="41585" x="7240588" y="2392363"/>
          <p14:tracePt t="41588" x="7208838" y="2384425"/>
          <p14:tracePt t="41589" x="7177088" y="2376488"/>
          <p14:tracePt t="41591" x="7145338" y="2360613"/>
          <p14:tracePt t="41593" x="7112000" y="2352675"/>
          <p14:tracePt t="41595" x="7072313" y="2344738"/>
          <p14:tracePt t="41598" x="7040563" y="2336800"/>
          <p14:tracePt t="41600" x="7000875" y="2320925"/>
          <p14:tracePt t="41602" x="6961188" y="2312988"/>
          <p14:tracePt t="41604" x="6913563" y="2297113"/>
          <p14:tracePt t="41606" x="6873875" y="2281238"/>
          <p14:tracePt t="41607" x="6826250" y="2273300"/>
          <p14:tracePt t="41609" x="6777038" y="2257425"/>
          <p14:tracePt t="41611" x="6729413" y="2241550"/>
          <p14:tracePt t="41614" x="6681788" y="2224088"/>
          <p14:tracePt t="41616" x="6634163" y="2208213"/>
          <p14:tracePt t="41618" x="6586538" y="2192338"/>
          <p14:tracePt t="41619" x="6538913" y="2176463"/>
          <p14:tracePt t="41622" x="6491288" y="2160588"/>
          <p14:tracePt t="41623" x="6434138" y="2144713"/>
          <p14:tracePt t="41626" x="6378575" y="2128838"/>
          <p14:tracePt t="41627" x="6323013" y="2105025"/>
          <p14:tracePt t="41629" x="6267450" y="2089150"/>
          <p14:tracePt t="41632" x="6203950" y="2073275"/>
          <p14:tracePt t="41634" x="6148388" y="2049463"/>
          <p14:tracePt t="41635" x="6091238" y="2033588"/>
          <p14:tracePt t="41638" x="6035675" y="2009775"/>
          <p14:tracePt t="41640" x="5972175" y="1993900"/>
          <p14:tracePt t="41641" x="5916613" y="1970088"/>
          <p14:tracePt t="41643" x="5868988" y="1946275"/>
          <p14:tracePt t="41645" x="5813425" y="1930400"/>
          <p14:tracePt t="41648" x="5765800" y="1914525"/>
          <p14:tracePt t="41650" x="5708650" y="1890713"/>
          <p14:tracePt t="41652" x="5661025" y="1873250"/>
          <p14:tracePt t="41654" x="5605463" y="1849438"/>
          <p14:tracePt t="41655" x="5557838" y="1833563"/>
          <p14:tracePt t="41657" x="5510213" y="1809750"/>
          <p14:tracePt t="41659" x="5462588" y="1793875"/>
          <p14:tracePt t="41661" x="5414963" y="1770063"/>
          <p14:tracePt t="41663" x="5365750" y="1754188"/>
          <p14:tracePt t="41666" x="5318125" y="1730375"/>
          <p14:tracePt t="41668" x="5270500" y="1714500"/>
          <p14:tracePt t="41669" x="5222875" y="1698625"/>
          <p14:tracePt t="41672" x="5175250" y="1674813"/>
          <p14:tracePt t="41674" x="5127625" y="1658938"/>
          <p14:tracePt t="41676" x="5095875" y="1643063"/>
          <p14:tracePt t="41677" x="5046663" y="1619250"/>
          <p14:tracePt t="41679" x="4999038" y="1603375"/>
          <p14:tracePt t="41682" x="4959350" y="1587500"/>
          <p14:tracePt t="41684" x="4911725" y="1563688"/>
          <p14:tracePt t="41685" x="4872038" y="1538288"/>
          <p14:tracePt t="41688" x="4824413" y="1522413"/>
          <p14:tracePt t="41689" x="4776788" y="1498600"/>
          <p14:tracePt t="41691" x="4729163" y="1482725"/>
          <p14:tracePt t="41693" x="4679950" y="1458913"/>
          <p14:tracePt t="41695" x="4632325" y="1435100"/>
          <p14:tracePt t="41698" x="4584700" y="1411288"/>
          <p14:tracePt t="41700" x="4537075" y="1395413"/>
          <p14:tracePt t="41702" x="4497388" y="1371600"/>
          <p14:tracePt t="41704" x="4441825" y="1355725"/>
          <p14:tracePt t="41705" x="4394200" y="1331913"/>
          <p14:tracePt t="41707" x="4337050" y="1308100"/>
          <p14:tracePt t="41709" x="4289425" y="1292225"/>
          <p14:tracePt t="41711" x="4233863" y="1268413"/>
          <p14:tracePt t="41713" x="4186238" y="1244600"/>
          <p14:tracePt t="41716" x="4130675" y="1228725"/>
          <p14:tracePt t="41718" x="4083050" y="1204913"/>
          <p14:tracePt t="41720" x="4035425" y="1187450"/>
          <p14:tracePt t="41722" x="3986213" y="1171575"/>
          <p14:tracePt t="41723" x="3946525" y="1155700"/>
          <p14:tracePt t="41726" x="3906838" y="1139825"/>
          <p14:tracePt t="41727" x="3867150" y="1123950"/>
          <p14:tracePt t="41729" x="3827463" y="1108075"/>
          <p14:tracePt t="41732" x="3795713" y="1092200"/>
          <p14:tracePt t="41734" x="3756025" y="1084263"/>
          <p14:tracePt t="41736" x="3732213" y="1068388"/>
          <p14:tracePt t="41738" x="3700463" y="1060450"/>
          <p14:tracePt t="41739" x="3668713" y="1044575"/>
          <p14:tracePt t="41741" x="3643313" y="1036638"/>
          <p14:tracePt t="41743" x="3611563" y="1020763"/>
          <p14:tracePt t="41745" x="3587750" y="1012825"/>
          <p14:tracePt t="41748" x="3563938" y="1004888"/>
          <p14:tracePt t="41750" x="3540125" y="989013"/>
          <p14:tracePt t="41752" x="3524250" y="981075"/>
          <p14:tracePt t="41755" x="3500438" y="973138"/>
          <p14:tracePt t="41755" x="3476625" y="957263"/>
          <p14:tracePt t="41757" x="3452813" y="949325"/>
          <p14:tracePt t="41759" x="3436938" y="941388"/>
          <p14:tracePt t="41761" x="3413125" y="925513"/>
          <p14:tracePt t="41763" x="3397250" y="917575"/>
          <p14:tracePt t="41766" x="3373438" y="909638"/>
          <p14:tracePt t="41768" x="3349625" y="901700"/>
          <p14:tracePt t="41769" x="3333750" y="893763"/>
          <p14:tracePt t="41772" x="3308350" y="877888"/>
          <p14:tracePt t="41773" x="3284538" y="869950"/>
          <p14:tracePt t="41775" x="3268663" y="862013"/>
          <p14:tracePt t="41777" x="3252788" y="852488"/>
          <p14:tracePt t="41779" x="3228975" y="836613"/>
          <p14:tracePt t="41782" x="3205163" y="828675"/>
          <p14:tracePt t="41784" x="3181350" y="820738"/>
          <p14:tracePt t="41785" x="3165475" y="804863"/>
          <p14:tracePt t="41789" x="3141663" y="796925"/>
          <p14:tracePt t="41790" x="3109913" y="781050"/>
          <p14:tracePt t="41791" x="3086100" y="773113"/>
          <p14:tracePt t="41793" x="3054350" y="757238"/>
          <p14:tracePt t="41795" x="3022600" y="749300"/>
          <p14:tracePt t="41798" x="2990850" y="733425"/>
          <p14:tracePt t="41800" x="2957513" y="717550"/>
          <p14:tracePt t="41801" x="2925763" y="701675"/>
          <p14:tracePt t="41804" x="2886075" y="685800"/>
          <p14:tracePt t="41806" x="2846388" y="669925"/>
          <p14:tracePt t="41807" x="2798763" y="654050"/>
          <p14:tracePt t="41809" x="2759075" y="638175"/>
          <p14:tracePt t="41812" x="2711450" y="622300"/>
          <p14:tracePt t="41814" x="2671763" y="606425"/>
          <p14:tracePt t="41817" x="2624138" y="590550"/>
          <p14:tracePt t="41819" x="2574925" y="574675"/>
          <p14:tracePt t="41819" x="2527300" y="558800"/>
          <p14:tracePt t="41822" x="2487613" y="542925"/>
          <p14:tracePt t="41824" x="2447925" y="527050"/>
          <p14:tracePt t="41825" x="2400300" y="509588"/>
          <p14:tracePt t="41827" x="2352675" y="493713"/>
          <p14:tracePt t="41829" x="2312988" y="485775"/>
          <p14:tracePt t="41832" x="2265363" y="469900"/>
          <p14:tracePt t="41834" x="2224088" y="446088"/>
          <p14:tracePt t="41835" x="2184400" y="438150"/>
          <p14:tracePt t="41838" x="2136775" y="422275"/>
          <p14:tracePt t="41840" x="2097088" y="398463"/>
          <p14:tracePt t="41842" x="2057400" y="382588"/>
          <p14:tracePt t="41843" x="2017713" y="366713"/>
          <p14:tracePt t="41845" x="1978025" y="350838"/>
          <p14:tracePt t="41848" x="1938338" y="334963"/>
          <p14:tracePt t="41850" x="1905000" y="319088"/>
          <p14:tracePt t="41852" x="1865313" y="303213"/>
          <p14:tracePt t="41854" x="1833563" y="287338"/>
          <p14:tracePt t="41856" x="1793875" y="271463"/>
          <p14:tracePt t="41858" x="1754188" y="255588"/>
          <p14:tracePt t="41859" x="1722438" y="239713"/>
          <p14:tracePt t="41861" x="1682750" y="223838"/>
          <p14:tracePt t="41863" x="1651000" y="207963"/>
          <p14:tracePt t="41866" x="1619250" y="192088"/>
          <p14:tracePt t="41868" x="1587500" y="176213"/>
          <p14:tracePt t="41869" x="1554163" y="166688"/>
          <p14:tracePt t="41871" x="1522413" y="150813"/>
          <p14:tracePt t="41874" x="1490663" y="134938"/>
          <p14:tracePt t="41875" x="1458913" y="127000"/>
          <p14:tracePt t="41877" x="1435100" y="111125"/>
          <p14:tracePt t="41880" x="1403350" y="103188"/>
          <p14:tracePt t="41883" x="1371600" y="87313"/>
          <p14:tracePt t="41885" x="1347788" y="79375"/>
          <p14:tracePt t="41886" x="1323975" y="63500"/>
          <p14:tracePt t="41888" x="1308100" y="55563"/>
          <p14:tracePt t="41900" x="1203325" y="15875"/>
          <p14:tracePt t="41902" x="1187450" y="7938"/>
          <p14:tracePt t="41904" x="1171575" y="0"/>
          <p14:tracePt t="42471" x="2208213" y="87313"/>
          <p14:tracePt t="42474" x="2336800" y="134938"/>
          <p14:tracePt t="42476" x="2463800" y="184150"/>
          <p14:tracePt t="42478" x="2574925" y="223838"/>
          <p14:tracePt t="42480" x="2711450" y="271463"/>
          <p14:tracePt t="42484" x="2990850" y="374650"/>
          <p14:tracePt t="42485" x="3133725" y="430213"/>
          <p14:tracePt t="42488" x="3276600" y="485775"/>
          <p14:tracePt t="42489" x="3421063" y="542925"/>
          <p14:tracePt t="42491" x="3571875" y="598488"/>
          <p14:tracePt t="42493" x="3819525" y="693738"/>
          <p14:tracePt t="42495" x="4083050" y="788988"/>
          <p14:tracePt t="42498" x="4249738" y="862013"/>
          <p14:tracePt t="42500" x="4402138" y="925513"/>
          <p14:tracePt t="42502" x="4537075" y="981075"/>
          <p14:tracePt t="42504" x="4695825" y="1036638"/>
          <p14:tracePt t="42505" x="4840288" y="1100138"/>
          <p14:tracePt t="42507" x="4991100" y="1163638"/>
          <p14:tracePt t="42509" x="5143500" y="1220788"/>
          <p14:tracePt t="42511" x="5294313" y="1284288"/>
          <p14:tracePt t="42514" x="5446713" y="1339850"/>
          <p14:tracePt t="42516" x="5589588" y="1395413"/>
          <p14:tracePt t="42518" x="5740400" y="1458913"/>
          <p14:tracePt t="42520" x="5892800" y="1514475"/>
          <p14:tracePt t="42521" x="6043613" y="1579563"/>
          <p14:tracePt t="42523" x="6196013" y="1635125"/>
          <p14:tracePt t="42525" x="6346825" y="1690688"/>
          <p14:tracePt t="42527" x="6483350" y="1738313"/>
          <p14:tracePt t="42529" x="6634163" y="1793875"/>
          <p14:tracePt t="42531" x="6777038" y="1849438"/>
          <p14:tracePt t="42534" x="6929438" y="1906588"/>
          <p14:tracePt t="42536" x="7072313" y="1962150"/>
          <p14:tracePt t="42538" x="7216775" y="2017713"/>
          <p14:tracePt t="42539" x="7351713" y="2065338"/>
          <p14:tracePt t="42541" x="7486650" y="2120900"/>
          <p14:tracePt t="42544" x="7631113" y="2176463"/>
          <p14:tracePt t="42546" x="7773988" y="2233613"/>
          <p14:tracePt t="42548" x="7910513" y="2281238"/>
          <p14:tracePt t="42550" x="8045450" y="2336800"/>
          <p14:tracePt t="42552" x="8180388" y="2392363"/>
          <p14:tracePt t="42554" x="8301038" y="2447925"/>
          <p14:tracePt t="42555" x="8420100" y="2495550"/>
          <p14:tracePt t="42557" x="8548688" y="2559050"/>
          <p14:tracePt t="42559" x="8675688" y="2624138"/>
          <p14:tracePt t="42561" x="8794750" y="2679700"/>
          <p14:tracePt t="42564" x="8915400" y="2743200"/>
          <p14:tracePt t="42566" x="9026525" y="2790825"/>
          <p14:tracePt t="42568" x="9137650" y="2846388"/>
          <p14:tracePt t="42572" x="9361488" y="2951163"/>
          <p14:tracePt t="42573" x="9472613" y="3006725"/>
          <p14:tracePt t="42576" x="9575800" y="3054350"/>
          <p14:tracePt t="42578" x="9688513" y="3109913"/>
          <p14:tracePt t="42582" x="9886950" y="3205163"/>
          <p14:tracePt t="42585" x="9991725" y="3252788"/>
          <p14:tracePt t="42586" x="10086975" y="3302000"/>
          <p14:tracePt t="42588" x="10182225" y="3349625"/>
          <p14:tracePt t="42589" x="10279063" y="3397250"/>
          <p14:tracePt t="42591" x="10366375" y="3436938"/>
          <p14:tracePt t="42593" x="10453688" y="3476625"/>
          <p14:tracePt t="42595" x="10548938" y="3516313"/>
          <p14:tracePt t="42597" x="10637838" y="3556000"/>
          <p14:tracePt t="42600" x="10709275" y="3595688"/>
          <p14:tracePt t="42601" x="10796588" y="3636963"/>
          <p14:tracePt t="42603" x="10875963" y="3676650"/>
          <p14:tracePt t="42605" x="10955338" y="3708400"/>
          <p14:tracePt t="42607" x="11028363" y="3740150"/>
          <p14:tracePt t="42609" x="11099800" y="3771900"/>
          <p14:tracePt t="42611" x="11179175" y="3811588"/>
          <p14:tracePt t="42615" x="11242675" y="3843338"/>
          <p14:tracePt t="42617" x="11314113" y="3875088"/>
          <p14:tracePt t="42618" x="11371263" y="3898900"/>
          <p14:tracePt t="42620" x="11426825" y="3930650"/>
          <p14:tracePt t="42621" x="11490325" y="3956050"/>
          <p14:tracePt t="42623" x="11545888" y="3979863"/>
          <p14:tracePt t="42626" x="11593513" y="4003675"/>
          <p14:tracePt t="42628" x="11641138" y="4027488"/>
          <p14:tracePt t="42630" x="11690350" y="4043363"/>
          <p14:tracePt t="42632" x="11730038" y="4067175"/>
          <p14:tracePt t="42634" x="11769725" y="4083050"/>
          <p14:tracePt t="42635" x="11801475" y="4098925"/>
          <p14:tracePt t="42638" x="11841163" y="4114800"/>
          <p14:tracePt t="42639" x="11872913" y="4130675"/>
          <p14:tracePt t="42641" x="11896725" y="4146550"/>
          <p14:tracePt t="42643" x="11920538" y="4154488"/>
          <p14:tracePt t="42645" x="11944350" y="4162425"/>
          <p14:tracePt t="42647" x="11968163" y="4178300"/>
          <p14:tracePt t="42650" x="11984038" y="4178300"/>
          <p14:tracePt t="42652" x="11999913" y="4186238"/>
          <p14:tracePt t="42654" x="12015788" y="4186238"/>
          <p14:tracePt t="42656" x="12025313" y="4194175"/>
          <p14:tracePt t="42657" x="12041188" y="4194175"/>
          <p14:tracePt t="42660" x="12049125" y="4194175"/>
          <p14:tracePt t="42662" x="12049125" y="4202113"/>
          <p14:tracePt t="42664" x="12057063" y="4202113"/>
          <p14:tracePt t="42666" x="12065000" y="4202113"/>
          <p14:tracePt t="42668" x="12072938" y="4202113"/>
          <p14:tracePt t="42672" x="12080875" y="4202113"/>
          <p14:tracePt t="42681" x="12088813" y="4202113"/>
          <p14:tracePt t="42692" x="12096750" y="4202113"/>
          <p14:tracePt t="42702" x="12096750" y="4194175"/>
          <p14:tracePt t="42704" x="12104688" y="4194175"/>
          <p14:tracePt t="42710" x="12104688" y="4186238"/>
          <p14:tracePt t="42712" x="12112625" y="4186238"/>
          <p14:tracePt t="42714" x="12112625" y="4178300"/>
          <p14:tracePt t="42718" x="12120563" y="4170363"/>
          <p14:tracePt t="42720" x="12128500" y="4170363"/>
          <p14:tracePt t="42722" x="12136438" y="4170363"/>
          <p14:tracePt t="42724" x="12136438" y="4162425"/>
          <p14:tracePt t="42725" x="12144375" y="4154488"/>
          <p14:tracePt t="42727" x="12152313" y="4146550"/>
          <p14:tracePt t="42730" x="12160250" y="4138613"/>
          <p14:tracePt t="42732" x="12168188" y="4138613"/>
          <p14:tracePt t="42734" x="12176125" y="4130675"/>
          <p14:tracePt t="42735" x="12184063" y="412273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8B04-F98F-4660-A4B0-DE0E2305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BB3FA-6124-438C-BD92-D697B7C5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Outrage. “HOW TO WALL JUMP IN UNITY - EASY TUTORIAL.” </a:t>
            </a:r>
            <a:r>
              <a:rPr lang="en-US" i="1" dirty="0">
                <a:effectLst/>
              </a:rPr>
              <a:t>YouTube</a:t>
            </a:r>
            <a:r>
              <a:rPr lang="en-US" dirty="0">
                <a:effectLst/>
              </a:rPr>
              <a:t>, YouTube, 10 Apr. 2020, www.youtube.com/watch?v=koDg2Mw1kEc.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E8313E-8599-46DB-BF9B-BD92C24EB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0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9"/>
    </mc:Choice>
    <mc:Fallback>
      <p:transition spd="slow" advTm="14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" x="12176125" y="3429000"/>
          <p14:tracePt t="144" x="12168188" y="3429000"/>
          <p14:tracePt t="146" x="12168188" y="3421063"/>
          <p14:tracePt t="148" x="12160250" y="3421063"/>
          <p14:tracePt t="152" x="12152313" y="3421063"/>
          <p14:tracePt t="159" x="12144375" y="3421063"/>
          <p14:tracePt t="163" x="12136438" y="3413125"/>
          <p14:tracePt t="166" x="12128500" y="3413125"/>
          <p14:tracePt t="173" x="12120563" y="3413125"/>
          <p14:tracePt t="177" x="12112625" y="3413125"/>
          <p14:tracePt t="180" x="12112625" y="3405188"/>
          <p14:tracePt t="182" x="12104688" y="3405188"/>
          <p14:tracePt t="186" x="12096750" y="3405188"/>
          <p14:tracePt t="191" x="12088813" y="3405188"/>
          <p14:tracePt t="193" x="12080875" y="3405188"/>
          <p14:tracePt t="196" x="12072938" y="3405188"/>
          <p14:tracePt t="198" x="12065000" y="3405188"/>
          <p14:tracePt t="202" x="12057063" y="3397250"/>
          <p14:tracePt t="204" x="12049125" y="3397250"/>
          <p14:tracePt t="207" x="12041188" y="3397250"/>
          <p14:tracePt t="211" x="12033250" y="3397250"/>
          <p14:tracePt t="212" x="12025313" y="3397250"/>
          <p14:tracePt t="214" x="12015788" y="3397250"/>
          <p14:tracePt t="216" x="12015788" y="3389313"/>
          <p14:tracePt t="218" x="12007850" y="3389313"/>
          <p14:tracePt t="220" x="11999913" y="3389313"/>
          <p14:tracePt t="222" x="11991975" y="3389313"/>
          <p14:tracePt t="224" x="11984038" y="3389313"/>
          <p14:tracePt t="228" x="11976100" y="3389313"/>
          <p14:tracePt t="230" x="11968163" y="3389313"/>
          <p14:tracePt t="232" x="11960225" y="3389313"/>
          <p14:tracePt t="234" x="11952288" y="3381375"/>
          <p14:tracePt t="238" x="11944350" y="3381375"/>
          <p14:tracePt t="240" x="11936413" y="3381375"/>
          <p14:tracePt t="245" x="11928475" y="3381375"/>
          <p14:tracePt t="247" x="11920538" y="3381375"/>
          <p14:tracePt t="252" x="11912600" y="3381375"/>
          <p14:tracePt t="257" x="11904663" y="3381375"/>
          <p14:tracePt t="261" x="11896725" y="3381375"/>
          <p14:tracePt t="264" x="11888788" y="3381375"/>
          <p14:tracePt t="266" x="11880850" y="3381375"/>
          <p14:tracePt t="271" x="11872913" y="3381375"/>
          <p14:tracePt t="272" x="11864975" y="3381375"/>
          <p14:tracePt t="274" x="11857038" y="3381375"/>
          <p14:tracePt t="277" x="11849100" y="3381375"/>
          <p14:tracePt t="278" x="11841163" y="3381375"/>
          <p14:tracePt t="280" x="11833225" y="3381375"/>
          <p14:tracePt t="282" x="11825288" y="3381375"/>
          <p14:tracePt t="286" x="11817350" y="3381375"/>
          <p14:tracePt t="289" x="11809413" y="3381375"/>
          <p14:tracePt t="291" x="11801475" y="3381375"/>
          <p14:tracePt t="293" x="11793538" y="3381375"/>
          <p14:tracePt t="295" x="11785600" y="3381375"/>
          <p14:tracePt t="296" x="11777663" y="3381375"/>
          <p14:tracePt t="298" x="11769725" y="3381375"/>
          <p14:tracePt t="300" x="11761788" y="3381375"/>
          <p14:tracePt t="302" x="11753850" y="3381375"/>
          <p14:tracePt t="304" x="11745913" y="3381375"/>
          <p14:tracePt t="306" x="11737975" y="3381375"/>
          <p14:tracePt t="309" x="11722100" y="3381375"/>
          <p14:tracePt t="311" x="11714163" y="3381375"/>
          <p14:tracePt t="312" x="11706225" y="3381375"/>
          <p14:tracePt t="314" x="11698288" y="3381375"/>
          <p14:tracePt t="316" x="11682413" y="3381375"/>
          <p14:tracePt t="318" x="11674475" y="3381375"/>
          <p14:tracePt t="320" x="11664950" y="3381375"/>
          <p14:tracePt t="323" x="11657013" y="3381375"/>
          <p14:tracePt t="324" x="11649075" y="3381375"/>
          <p14:tracePt t="326" x="11633200" y="3381375"/>
          <p14:tracePt t="328" x="11625263" y="3381375"/>
          <p14:tracePt t="330" x="11617325" y="3381375"/>
          <p14:tracePt t="332" x="11609388" y="3381375"/>
          <p14:tracePt t="334" x="11593513" y="3381375"/>
          <p14:tracePt t="336" x="11585575" y="3381375"/>
          <p14:tracePt t="338" x="11577638" y="3381375"/>
          <p14:tracePt t="340" x="11569700" y="3381375"/>
          <p14:tracePt t="343" x="11561763" y="3381375"/>
          <p14:tracePt t="344" x="11553825" y="3381375"/>
          <p14:tracePt t="346" x="11545888" y="3381375"/>
          <p14:tracePt t="348" x="11537950" y="3381375"/>
          <p14:tracePt t="350" x="11530013" y="3381375"/>
          <p14:tracePt t="352" x="11522075" y="3381375"/>
          <p14:tracePt t="354" x="11514138" y="3381375"/>
          <p14:tracePt t="357" x="11506200" y="3381375"/>
          <p14:tracePt t="359" x="11498263" y="3381375"/>
          <p14:tracePt t="362" x="11490325" y="3381375"/>
          <p14:tracePt t="364" x="11482388" y="3381375"/>
          <p14:tracePt t="368" x="11474450" y="3381375"/>
          <p14:tracePt t="372" x="11466513" y="3381375"/>
          <p14:tracePt t="377" x="11458575" y="3381375"/>
          <p14:tracePt t="380" x="11450638" y="3381375"/>
          <p14:tracePt t="384" x="11442700" y="3381375"/>
          <p14:tracePt t="388" x="11434763" y="3389313"/>
          <p14:tracePt t="393" x="11426825" y="3389313"/>
          <p14:tracePt t="395" x="11418888" y="3389313"/>
          <p14:tracePt t="398" x="11410950" y="3389313"/>
          <p14:tracePt t="402" x="11403013" y="3389313"/>
          <p14:tracePt t="407" x="11395075" y="3389313"/>
          <p14:tracePt t="411" x="11387138" y="3389313"/>
          <p14:tracePt t="414" x="11379200" y="3389313"/>
          <p14:tracePt t="418" x="11371263" y="3389313"/>
          <p14:tracePt t="421" x="11363325" y="3389313"/>
          <p14:tracePt t="427" x="11355388" y="3389313"/>
          <p14:tracePt t="431" x="11347450" y="3389313"/>
          <p14:tracePt t="434" x="11339513" y="3397250"/>
          <p14:tracePt t="441" x="11331575" y="3397250"/>
          <p14:tracePt t="447" x="11323638" y="3397250"/>
          <p14:tracePt t="569" x="11323638" y="3405188"/>
          <p14:tracePt t="1017" x="11323638" y="3397250"/>
          <p14:tracePt t="1027" x="11323638" y="3389313"/>
          <p14:tracePt t="1039" x="11323638" y="3381375"/>
          <p14:tracePt t="1045" x="11323638" y="3373438"/>
          <p14:tracePt t="1048" x="11323638" y="3365500"/>
          <p14:tracePt t="1050" x="11323638" y="3357563"/>
          <p14:tracePt t="1054" x="11323638" y="3349625"/>
          <p14:tracePt t="1059" x="11323638" y="3341688"/>
          <p14:tracePt t="1061" x="11323638" y="3333750"/>
          <p14:tracePt t="1064" x="11323638" y="3325813"/>
          <p14:tracePt t="1066" x="11323638" y="3317875"/>
          <p14:tracePt t="1068" x="11331575" y="3317875"/>
          <p14:tracePt t="1070" x="11331575" y="3309938"/>
          <p14:tracePt t="1075" x="11331575" y="3302000"/>
          <p14:tracePt t="1077" x="11331575" y="3294063"/>
          <p14:tracePt t="1080" x="11331575" y="3286125"/>
          <p14:tracePt t="1082" x="11331575" y="3278188"/>
          <p14:tracePt t="1086" x="11331575" y="3270250"/>
          <p14:tracePt t="1089" x="11331575" y="3262313"/>
          <p14:tracePt t="1090" x="11331575" y="3252788"/>
          <p14:tracePt t="1093" x="11331575" y="3244850"/>
          <p14:tracePt t="1095" x="11331575" y="3236913"/>
          <p14:tracePt t="1098" x="11331575" y="3228975"/>
          <p14:tracePt t="1100" x="11331575" y="3221038"/>
          <p14:tracePt t="1102" x="11331575" y="3213100"/>
          <p14:tracePt t="1104" x="11331575" y="3205163"/>
          <p14:tracePt t="1109" x="11331575" y="3197225"/>
          <p14:tracePt t="1110" x="11331575" y="3189288"/>
          <p14:tracePt t="1112" x="11331575" y="3181350"/>
          <p14:tracePt t="1114" x="11331575" y="3173413"/>
          <p14:tracePt t="1118" x="11331575" y="3165475"/>
          <p14:tracePt t="1121" x="11331575" y="3157538"/>
          <p14:tracePt t="1123" x="11331575" y="3149600"/>
          <p14:tracePt t="1125" x="11331575" y="3141663"/>
          <p14:tracePt t="1126" x="11323638" y="3133725"/>
          <p14:tracePt t="1128" x="11323638" y="3117850"/>
          <p14:tracePt t="1130" x="11323638" y="3109913"/>
          <p14:tracePt t="1132" x="11323638" y="3101975"/>
          <p14:tracePt t="1134" x="11314113" y="3094038"/>
          <p14:tracePt t="1136" x="11314113" y="3078163"/>
          <p14:tracePt t="1138" x="11306175" y="3070225"/>
          <p14:tracePt t="1141" x="11306175" y="3062288"/>
          <p14:tracePt t="1143" x="11306175" y="3046413"/>
          <p14:tracePt t="1144" x="11298238" y="3038475"/>
          <p14:tracePt t="1146" x="11298238" y="3022600"/>
          <p14:tracePt t="1148" x="11290300" y="3014663"/>
          <p14:tracePt t="1150" x="11290300" y="2998788"/>
          <p14:tracePt t="1152" x="11282363" y="2990850"/>
          <p14:tracePt t="1154" x="11282363" y="2974975"/>
          <p14:tracePt t="1156" x="11274425" y="2967038"/>
          <p14:tracePt t="1159" x="11274425" y="2951163"/>
          <p14:tracePt t="1160" x="11266488" y="2943225"/>
          <p14:tracePt t="1162" x="11266488" y="2935288"/>
          <p14:tracePt t="1164" x="11258550" y="2919413"/>
          <p14:tracePt t="1168" x="11258550" y="2901950"/>
          <p14:tracePt t="1169" x="11250613" y="2894013"/>
          <p14:tracePt t="1170" x="11242675" y="2886075"/>
          <p14:tracePt t="1173" x="11242675" y="2870200"/>
          <p14:tracePt t="1177" x="11234738" y="2854325"/>
          <p14:tracePt t="1178" x="11226800" y="2846388"/>
          <p14:tracePt t="1180" x="11218863" y="2830513"/>
          <p14:tracePt t="1182" x="11218863" y="2822575"/>
          <p14:tracePt t="1184" x="11210925" y="2814638"/>
          <p14:tracePt t="1186" x="11202988" y="2806700"/>
          <p14:tracePt t="1188" x="11202988" y="2798763"/>
          <p14:tracePt t="1190" x="11195050" y="2790825"/>
          <p14:tracePt t="1193" x="11195050" y="2774950"/>
          <p14:tracePt t="1195" x="11187113" y="2767013"/>
          <p14:tracePt t="1196" x="11179175" y="2759075"/>
          <p14:tracePt t="1198" x="11179175" y="2751138"/>
          <p14:tracePt t="1200" x="11171238" y="2735263"/>
          <p14:tracePt t="1202" x="11163300" y="2727325"/>
          <p14:tracePt t="1204" x="11155363" y="2719388"/>
          <p14:tracePt t="1206" x="11147425" y="2711450"/>
          <p14:tracePt t="1210" x="11131550" y="2695575"/>
          <p14:tracePt t="1212" x="11131550" y="2679700"/>
          <p14:tracePt t="1214" x="11123613" y="2671763"/>
          <p14:tracePt t="1216" x="11115675" y="2655888"/>
          <p14:tracePt t="1218" x="11107738" y="2647950"/>
          <p14:tracePt t="1220" x="11099800" y="2632075"/>
          <p14:tracePt t="1223" x="11091863" y="2624138"/>
          <p14:tracePt t="1225" x="11075988" y="2616200"/>
          <p14:tracePt t="1227" x="11075988" y="2600325"/>
          <p14:tracePt t="1228" x="11060113" y="2592388"/>
          <p14:tracePt t="1230" x="11052175" y="2576513"/>
          <p14:tracePt t="1232" x="11052175" y="2566988"/>
          <p14:tracePt t="1234" x="11044238" y="2559050"/>
          <p14:tracePt t="1236" x="11036300" y="2543175"/>
          <p14:tracePt t="1238" x="11020425" y="2535238"/>
          <p14:tracePt t="1240" x="11012488" y="2527300"/>
          <p14:tracePt t="1244" x="11004550" y="2511425"/>
          <p14:tracePt t="1244" x="10996613" y="2503488"/>
          <p14:tracePt t="1246" x="10980738" y="2495550"/>
          <p14:tracePt t="1248" x="10971213" y="2479675"/>
          <p14:tracePt t="1250" x="10963275" y="2471738"/>
          <p14:tracePt t="1252" x="10947400" y="2455863"/>
          <p14:tracePt t="1254" x="10939463" y="2447925"/>
          <p14:tracePt t="1256" x="10923588" y="2432050"/>
          <p14:tracePt t="1259" x="10915650" y="2424113"/>
          <p14:tracePt t="1261" x="10899775" y="2416175"/>
          <p14:tracePt t="1262" x="10883900" y="2400300"/>
          <p14:tracePt t="1264" x="10868025" y="2384425"/>
          <p14:tracePt t="1266" x="10852150" y="2376488"/>
          <p14:tracePt t="1268" x="10844213" y="2368550"/>
          <p14:tracePt t="1270" x="10828338" y="2352675"/>
          <p14:tracePt t="1273" x="10812463" y="2344738"/>
          <p14:tracePt t="1275" x="10804525" y="2336800"/>
          <p14:tracePt t="1277" x="10788650" y="2320925"/>
          <p14:tracePt t="1279" x="10772775" y="2312988"/>
          <p14:tracePt t="1280" x="10764838" y="2305050"/>
          <p14:tracePt t="1282" x="10756900" y="2297113"/>
          <p14:tracePt t="1284" x="10748963" y="2289175"/>
          <p14:tracePt t="1286" x="10741025" y="2281238"/>
          <p14:tracePt t="1288" x="10733088" y="2273300"/>
          <p14:tracePt t="1290" x="10725150" y="2273300"/>
          <p14:tracePt t="1294" x="10709275" y="2257425"/>
          <p14:tracePt t="1296" x="10701338" y="2249488"/>
          <p14:tracePt t="1298" x="10693400" y="2241550"/>
          <p14:tracePt t="1300" x="10693400" y="2233613"/>
          <p14:tracePt t="1302" x="10685463" y="2233613"/>
          <p14:tracePt t="1304" x="10677525" y="2224088"/>
          <p14:tracePt t="1306" x="10669588" y="2216150"/>
          <p14:tracePt t="1312" x="10653713" y="2200275"/>
          <p14:tracePt t="1314" x="10645775" y="2192338"/>
          <p14:tracePt t="1316" x="10637838" y="2184400"/>
          <p14:tracePt t="1318" x="10629900" y="2184400"/>
          <p14:tracePt t="1320" x="10629900" y="2176463"/>
          <p14:tracePt t="1323" x="10620375" y="2168525"/>
          <p14:tracePt t="1325" x="10612438" y="2168525"/>
          <p14:tracePt t="1327" x="10612438" y="2160588"/>
          <p14:tracePt t="1328" x="10604500" y="2152650"/>
          <p14:tracePt t="1330" x="10596563" y="2152650"/>
          <p14:tracePt t="1332" x="10596563" y="2144713"/>
          <p14:tracePt t="1334" x="10588625" y="2144713"/>
          <p14:tracePt t="1336" x="10588625" y="2136775"/>
          <p14:tracePt t="1338" x="10580688" y="2136775"/>
          <p14:tracePt t="1341" x="10580688" y="2128838"/>
          <p14:tracePt t="1343" x="10572750" y="2128838"/>
          <p14:tracePt t="1344" x="10572750" y="2120900"/>
          <p14:tracePt t="1346" x="10564813" y="2120900"/>
          <p14:tracePt t="1348" x="10564813" y="2112963"/>
          <p14:tracePt t="1350" x="10556875" y="2112963"/>
          <p14:tracePt t="1354" x="10556875" y="2105025"/>
          <p14:tracePt t="1359" x="10548938" y="2105025"/>
          <p14:tracePt t="1360" x="10548938" y="2097088"/>
          <p14:tracePt t="1362" x="10541000" y="2097088"/>
          <p14:tracePt t="1367" x="10541000" y="2089150"/>
          <p14:tracePt t="1368" x="10533063" y="2089150"/>
          <p14:tracePt t="1376" x="10525125" y="2081213"/>
          <p14:tracePt t="1378" x="10517188" y="2081213"/>
          <p14:tracePt t="1380" x="10517188" y="2073275"/>
          <p14:tracePt t="1384" x="10509250" y="2073275"/>
          <p14:tracePt t="1388" x="10501313" y="2065338"/>
          <p14:tracePt t="1393" x="10493375" y="2057400"/>
          <p14:tracePt t="1397" x="10485438" y="2057400"/>
          <p14:tracePt t="1398" x="10485438" y="2049463"/>
          <p14:tracePt t="1400" x="10477500" y="2049463"/>
          <p14:tracePt t="1404" x="10469563" y="2041525"/>
          <p14:tracePt t="1406" x="10461625" y="2041525"/>
          <p14:tracePt t="1411" x="10453688" y="2033588"/>
          <p14:tracePt t="1415" x="10445750" y="2033588"/>
          <p14:tracePt t="1416" x="10445750" y="2025650"/>
          <p14:tracePt t="1418" x="10437813" y="2025650"/>
          <p14:tracePt t="1420" x="10429875" y="2025650"/>
          <p14:tracePt t="1422" x="10421938" y="2017713"/>
          <p14:tracePt t="1425" x="10414000" y="2017713"/>
          <p14:tracePt t="1429" x="10406063" y="2009775"/>
          <p14:tracePt t="1430" x="10398125" y="2009775"/>
          <p14:tracePt t="1432" x="10390188" y="2009775"/>
          <p14:tracePt t="1434" x="10390188" y="2001838"/>
          <p14:tracePt t="1436" x="10382250" y="2001838"/>
          <p14:tracePt t="1438" x="10374313" y="2001838"/>
          <p14:tracePt t="1440" x="10374313" y="1993900"/>
          <p14:tracePt t="1443" x="10366375" y="1993900"/>
          <p14:tracePt t="1444" x="10366375" y="1985963"/>
          <p14:tracePt t="1446" x="10358438" y="1985963"/>
          <p14:tracePt t="1451" x="10350500" y="1985963"/>
          <p14:tracePt t="1452" x="10342563" y="1985963"/>
          <p14:tracePt t="1456" x="10342563" y="1978025"/>
          <p14:tracePt t="1459" x="10334625" y="1978025"/>
          <p14:tracePt t="1467" x="10326688" y="1978025"/>
          <p14:tracePt t="1471" x="10318750" y="1978025"/>
          <p14:tracePt t="1475" x="10318750" y="1970088"/>
          <p14:tracePt t="1481" x="10310813" y="1970088"/>
          <p14:tracePt t="1491" x="10302875" y="1970088"/>
          <p14:tracePt t="1506" x="10294938" y="1970088"/>
          <p14:tracePt t="1511" x="10294938" y="1962150"/>
          <p14:tracePt t="1515" x="10287000" y="1962150"/>
          <p14:tracePt t="1525" x="10279063" y="1962150"/>
          <p14:tracePt t="1533" x="10269538" y="1954213"/>
          <p14:tracePt t="1543" x="10261600" y="1954213"/>
          <p14:tracePt t="1548" x="10253663" y="1954213"/>
          <p14:tracePt t="1552" x="10245725" y="1954213"/>
          <p14:tracePt t="1555" x="10245725" y="1946275"/>
          <p14:tracePt t="1561" x="10237788" y="1946275"/>
          <p14:tracePt t="1565" x="10229850" y="1946275"/>
          <p14:tracePt t="1570" x="10221913" y="1946275"/>
          <p14:tracePt t="1575" x="10213975" y="1946275"/>
          <p14:tracePt t="1578" x="10206038" y="1946275"/>
          <p14:tracePt t="1580" x="10206038" y="1938338"/>
          <p14:tracePt t="1582" x="10198100" y="1938338"/>
          <p14:tracePt t="1586" x="10190163" y="1938338"/>
          <p14:tracePt t="1591" x="10182225" y="1938338"/>
          <p14:tracePt t="1593" x="10174288" y="1938338"/>
          <p14:tracePt t="1596" x="10166350" y="1930400"/>
          <p14:tracePt t="1599" x="10158413" y="1930400"/>
          <p14:tracePt t="1600" x="10150475" y="1930400"/>
          <p14:tracePt t="1602" x="10142538" y="1930400"/>
          <p14:tracePt t="1606" x="10134600" y="1930400"/>
          <p14:tracePt t="1609" x="10126663" y="1930400"/>
          <p14:tracePt t="1610" x="10118725" y="1922463"/>
          <p14:tracePt t="1614" x="10110788" y="1922463"/>
          <p14:tracePt t="1616" x="10102850" y="1922463"/>
          <p14:tracePt t="1618" x="10094913" y="1922463"/>
          <p14:tracePt t="1623" x="10086975" y="1914525"/>
          <p14:tracePt t="1625" x="10079038" y="1914525"/>
          <p14:tracePt t="1627" x="10071100" y="1914525"/>
          <p14:tracePt t="1630" x="10063163" y="1914525"/>
          <p14:tracePt t="1632" x="10055225" y="1914525"/>
          <p14:tracePt t="1634" x="10047288" y="1914525"/>
          <p14:tracePt t="1636" x="10039350" y="1906588"/>
          <p14:tracePt t="1639" x="10031413" y="1906588"/>
          <p14:tracePt t="1643" x="10023475" y="1906588"/>
          <p14:tracePt t="1644" x="10015538" y="1906588"/>
          <p14:tracePt t="1646" x="10007600" y="1898650"/>
          <p14:tracePt t="1648" x="9999663" y="1898650"/>
          <p14:tracePt t="1652" x="9991725" y="1898650"/>
          <p14:tracePt t="1654" x="9983788" y="1898650"/>
          <p14:tracePt t="1656" x="9975850" y="1898650"/>
          <p14:tracePt t="1659" x="9967913" y="1890713"/>
          <p14:tracePt t="1662" x="9959975" y="1890713"/>
          <p14:tracePt t="1664" x="9952038" y="1890713"/>
          <p14:tracePt t="1666" x="9944100" y="1881188"/>
          <p14:tracePt t="1668" x="9936163" y="1881188"/>
          <p14:tracePt t="1670" x="9926638" y="1881188"/>
          <p14:tracePt t="1675" x="9910763" y="1881188"/>
          <p14:tracePt t="1678" x="9902825" y="1873250"/>
          <p14:tracePt t="1680" x="9894888" y="1873250"/>
          <p14:tracePt t="1682" x="9886950" y="1873250"/>
          <p14:tracePt t="1684" x="9879013" y="1873250"/>
          <p14:tracePt t="1686" x="9871075" y="1873250"/>
          <p14:tracePt t="1688" x="9863138" y="1865313"/>
          <p14:tracePt t="1691" x="9855200" y="1865313"/>
          <p14:tracePt t="1693" x="9839325" y="1865313"/>
          <p14:tracePt t="1694" x="9831388" y="1857375"/>
          <p14:tracePt t="1696" x="9823450" y="1857375"/>
          <p14:tracePt t="1698" x="9815513" y="1857375"/>
          <p14:tracePt t="1700" x="9807575" y="1857375"/>
          <p14:tracePt t="1702" x="9799638" y="1849438"/>
          <p14:tracePt t="1704" x="9791700" y="1849438"/>
          <p14:tracePt t="1706" x="9783763" y="1849438"/>
          <p14:tracePt t="1708" x="9767888" y="1841500"/>
          <p14:tracePt t="1710" x="9759950" y="1841500"/>
          <p14:tracePt t="1712" x="9752013" y="1841500"/>
          <p14:tracePt t="1714" x="9744075" y="1841500"/>
          <p14:tracePt t="1716" x="9736138" y="1841500"/>
          <p14:tracePt t="1718" x="9728200" y="1833563"/>
          <p14:tracePt t="1720" x="9720263" y="1833563"/>
          <p14:tracePt t="1722" x="9712325" y="1833563"/>
          <p14:tracePt t="1725" x="9696450" y="1833563"/>
          <p14:tracePt t="1728" x="9680575" y="1825625"/>
          <p14:tracePt t="1731" x="9672638" y="1825625"/>
          <p14:tracePt t="1732" x="9664700" y="1825625"/>
          <p14:tracePt t="1734" x="9656763" y="1825625"/>
          <p14:tracePt t="1736" x="9648825" y="1825625"/>
          <p14:tracePt t="1738" x="9640888" y="1825625"/>
          <p14:tracePt t="1741" x="9640888" y="1817688"/>
          <p14:tracePt t="1742" x="9632950" y="1817688"/>
          <p14:tracePt t="1744" x="9625013" y="1817688"/>
          <p14:tracePt t="1746" x="9617075" y="1817688"/>
          <p14:tracePt t="1751" x="9609138" y="1817688"/>
          <p14:tracePt t="1752" x="9601200" y="1817688"/>
          <p14:tracePt t="1754" x="9593263" y="1809750"/>
          <p14:tracePt t="1759" x="9585325" y="1809750"/>
          <p14:tracePt t="1760" x="9575800" y="1809750"/>
          <p14:tracePt t="1762" x="9567863" y="1809750"/>
          <p14:tracePt t="1767" x="9559925" y="1809750"/>
          <p14:tracePt t="1768" x="9551988" y="1809750"/>
          <p14:tracePt t="1773" x="9544050" y="1809750"/>
          <p14:tracePt t="1777" x="9536113" y="1809750"/>
          <p14:tracePt t="1778" x="9536113" y="1801813"/>
          <p14:tracePt t="1780" x="9528175" y="1801813"/>
          <p14:tracePt t="1784" x="9520238" y="1801813"/>
          <p14:tracePt t="1787" x="9512300" y="1801813"/>
          <p14:tracePt t="1793" x="9504363" y="1801813"/>
          <p14:tracePt t="1794" x="9496425" y="1801813"/>
          <p14:tracePt t="1798" x="9488488" y="1801813"/>
          <p14:tracePt t="1802" x="9480550" y="1793875"/>
          <p14:tracePt t="1806" x="9472613" y="1793875"/>
          <p14:tracePt t="1810" x="9464675" y="1793875"/>
          <p14:tracePt t="1812" x="9456738" y="1793875"/>
          <p14:tracePt t="1816" x="9448800" y="1793875"/>
          <p14:tracePt t="1818" x="9440863" y="1793875"/>
          <p14:tracePt t="1820" x="9432925" y="1785938"/>
          <p14:tracePt t="1822" x="9424988" y="1785938"/>
          <p14:tracePt t="1825" x="9409113" y="1785938"/>
          <p14:tracePt t="1826" x="9401175" y="1785938"/>
          <p14:tracePt t="1828" x="9385300" y="1785938"/>
          <p14:tracePt t="1830" x="9377363" y="1785938"/>
          <p14:tracePt t="1832" x="9361488" y="1778000"/>
          <p14:tracePt t="1834" x="9345613" y="1778000"/>
          <p14:tracePt t="1836" x="9329738" y="1778000"/>
          <p14:tracePt t="1839" x="9321800" y="1778000"/>
          <p14:tracePt t="1841" x="9305925" y="1778000"/>
          <p14:tracePt t="1843" x="9290050" y="1770063"/>
          <p14:tracePt t="1844" x="9274175" y="1770063"/>
          <p14:tracePt t="1846" x="9258300" y="1770063"/>
          <p14:tracePt t="1848" x="9242425" y="1762125"/>
          <p14:tracePt t="1850" x="9217025" y="1762125"/>
          <p14:tracePt t="1852" x="9201150" y="1762125"/>
          <p14:tracePt t="1854" x="9185275" y="1754188"/>
          <p14:tracePt t="1856" x="9169400" y="1754188"/>
          <p14:tracePt t="1859" x="9153525" y="1754188"/>
          <p14:tracePt t="1860" x="9129713" y="1746250"/>
          <p14:tracePt t="1862" x="9113838" y="1746250"/>
          <p14:tracePt t="1864" x="9097963" y="1746250"/>
          <p14:tracePt t="1866" x="9082088" y="1738313"/>
          <p14:tracePt t="1868" x="9066213" y="1738313"/>
          <p14:tracePt t="1870" x="9042400" y="1738313"/>
          <p14:tracePt t="1872" x="9026525" y="1730375"/>
          <p14:tracePt t="1874" x="9010650" y="1730375"/>
          <p14:tracePt t="1876" x="8994775" y="1730375"/>
          <p14:tracePt t="1878" x="8970963" y="1730375"/>
          <p14:tracePt t="1880" x="8955088" y="1722438"/>
          <p14:tracePt t="1882" x="8939213" y="1722438"/>
          <p14:tracePt t="1884" x="8915400" y="1722438"/>
          <p14:tracePt t="1886" x="8899525" y="1714500"/>
          <p14:tracePt t="1889" x="8883650" y="1714500"/>
          <p14:tracePt t="1891" x="8866188" y="1714500"/>
          <p14:tracePt t="1892" x="8850313" y="1714500"/>
          <p14:tracePt t="1894" x="8834438" y="1706563"/>
          <p14:tracePt t="1896" x="8818563" y="1706563"/>
          <p14:tracePt t="1898" x="8802688" y="1706563"/>
          <p14:tracePt t="1900" x="8786813" y="1698625"/>
          <p14:tracePt t="1902" x="8770938" y="1698625"/>
          <p14:tracePt t="1904" x="8755063" y="1698625"/>
          <p14:tracePt t="1906" x="8747125" y="1698625"/>
          <p14:tracePt t="1908" x="8731250" y="1690688"/>
          <p14:tracePt t="1910" x="8715375" y="1690688"/>
          <p14:tracePt t="1912" x="8699500" y="1690688"/>
          <p14:tracePt t="1914" x="8691563" y="1690688"/>
          <p14:tracePt t="1916" x="8675688" y="1682750"/>
          <p14:tracePt t="1918" x="8667750" y="1682750"/>
          <p14:tracePt t="1920" x="8651875" y="1682750"/>
          <p14:tracePt t="1922" x="8636000" y="1682750"/>
          <p14:tracePt t="1925" x="8620125" y="1682750"/>
          <p14:tracePt t="1926" x="8612188" y="1682750"/>
          <p14:tracePt t="1942" x="8515350" y="1666875"/>
          <p14:tracePt t="1944" x="8483600" y="1666875"/>
          <p14:tracePt t="1946" x="8475663" y="1666875"/>
          <p14:tracePt t="1948" x="8459788" y="1658938"/>
          <p14:tracePt t="1950" x="8443913" y="1658938"/>
          <p14:tracePt t="1952" x="8435975" y="1658938"/>
          <p14:tracePt t="1954" x="8420100" y="1658938"/>
          <p14:tracePt t="1957" x="8404225" y="1658938"/>
          <p14:tracePt t="1959" x="8388350" y="1658938"/>
          <p14:tracePt t="1961" x="8372475" y="1651000"/>
          <p14:tracePt t="1962" x="8364538" y="1651000"/>
          <p14:tracePt t="1965" x="8348663" y="1651000"/>
          <p14:tracePt t="1966" x="8332788" y="1651000"/>
          <p14:tracePt t="1968" x="8324850" y="1643063"/>
          <p14:tracePt t="1970" x="8308975" y="1643063"/>
          <p14:tracePt t="1972" x="8293100" y="1643063"/>
          <p14:tracePt t="1975" x="8285163" y="1643063"/>
          <p14:tracePt t="1976" x="8269288" y="1643063"/>
          <p14:tracePt t="1978" x="8261350" y="1643063"/>
          <p14:tracePt t="1980" x="8245475" y="1643063"/>
          <p14:tracePt t="1982" x="8237538" y="1643063"/>
          <p14:tracePt t="1984" x="8221663" y="1643063"/>
          <p14:tracePt t="1986" x="8213725" y="1643063"/>
          <p14:tracePt t="1989" x="8197850" y="1643063"/>
          <p14:tracePt t="1991" x="8189913" y="1643063"/>
          <p14:tracePt t="1993" x="8180388" y="1635125"/>
          <p14:tracePt t="1994" x="8164513" y="1635125"/>
          <p14:tracePt t="1996" x="8148638" y="1635125"/>
          <p14:tracePt t="1998" x="8140700" y="1635125"/>
          <p14:tracePt t="2000" x="8124825" y="1635125"/>
          <p14:tracePt t="2002" x="8116888" y="1635125"/>
          <p14:tracePt t="2004" x="8101013" y="1635125"/>
          <p14:tracePt t="2007" x="8093075" y="1635125"/>
          <p14:tracePt t="2009" x="8077200" y="1635125"/>
          <p14:tracePt t="2010" x="8061325" y="1635125"/>
          <p14:tracePt t="2012" x="8045450" y="1627188"/>
          <p14:tracePt t="2014" x="8037513" y="1627188"/>
          <p14:tracePt t="2016" x="8021638" y="1627188"/>
          <p14:tracePt t="2018" x="8005763" y="1627188"/>
          <p14:tracePt t="2020" x="7997825" y="1627188"/>
          <p14:tracePt t="2022" x="7981950" y="1627188"/>
          <p14:tracePt t="2024" x="7966075" y="1627188"/>
          <p14:tracePt t="2026" x="7950200" y="1627188"/>
          <p14:tracePt t="2028" x="7934325" y="1627188"/>
          <p14:tracePt t="2030" x="7918450" y="1627188"/>
          <p14:tracePt t="2032" x="7902575" y="1627188"/>
          <p14:tracePt t="2034" x="7894638" y="1627188"/>
          <p14:tracePt t="2036" x="7878763" y="1627188"/>
          <p14:tracePt t="2039" x="7862888" y="1627188"/>
          <p14:tracePt t="2041" x="7847013" y="1627188"/>
          <p14:tracePt t="2042" x="7829550" y="1627188"/>
          <p14:tracePt t="2044" x="7821613" y="1627188"/>
          <p14:tracePt t="2046" x="7805738" y="1627188"/>
          <p14:tracePt t="2048" x="7789863" y="1627188"/>
          <p14:tracePt t="2050" x="7781925" y="1627188"/>
          <p14:tracePt t="2052" x="7766050" y="1627188"/>
          <p14:tracePt t="2054" x="7758113" y="1627188"/>
          <p14:tracePt t="2056" x="7742238" y="1627188"/>
          <p14:tracePt t="2058" x="7734300" y="1627188"/>
          <p14:tracePt t="2060" x="7718425" y="1627188"/>
          <p14:tracePt t="2062" x="7710488" y="1627188"/>
          <p14:tracePt t="2064" x="7702550" y="1627188"/>
          <p14:tracePt t="2066" x="7686675" y="1627188"/>
          <p14:tracePt t="2068" x="7678738" y="1627188"/>
          <p14:tracePt t="2070" x="7670800" y="1627188"/>
          <p14:tracePt t="2072" x="7662863" y="1627188"/>
          <p14:tracePt t="2075" x="7654925" y="1627188"/>
          <p14:tracePt t="2076" x="7646988" y="1627188"/>
          <p14:tracePt t="2078" x="7639050" y="1627188"/>
          <p14:tracePt t="2080" x="7631113" y="1627188"/>
          <p14:tracePt t="2082" x="7623175" y="1627188"/>
          <p14:tracePt t="2084" x="7615238" y="1627188"/>
          <p14:tracePt t="2089" x="7607300" y="1627188"/>
          <p14:tracePt t="2092" x="7599363" y="1627188"/>
          <p14:tracePt t="2093" x="7591425" y="1627188"/>
          <p14:tracePt t="2094" x="7583488" y="1627188"/>
          <p14:tracePt t="2096" x="7575550" y="1627188"/>
          <p14:tracePt t="2101" x="7567613" y="1627188"/>
          <p14:tracePt t="2102" x="7559675" y="1627188"/>
          <p14:tracePt t="2104" x="7551738" y="1627188"/>
          <p14:tracePt t="2107" x="7543800" y="1627188"/>
          <p14:tracePt t="2110" x="7535863" y="1627188"/>
          <p14:tracePt t="2116" x="7527925" y="1627188"/>
          <p14:tracePt t="2149" x="7527925" y="1635125"/>
          <p14:tracePt t="2163" x="7527925" y="1643063"/>
          <p14:tracePt t="2167" x="7527925" y="1651000"/>
          <p14:tracePt t="2170" x="7527925" y="1658938"/>
          <p14:tracePt t="2173" x="7527925" y="1666875"/>
          <p14:tracePt t="2176" x="7535863" y="1666875"/>
          <p14:tracePt t="2180" x="7535863" y="1674813"/>
          <p14:tracePt t="2184" x="7543800" y="1674813"/>
          <p14:tracePt t="8199" x="7543800" y="1682750"/>
          <p14:tracePt t="8211" x="7551738" y="1682750"/>
          <p14:tracePt t="8213" x="7551738" y="1690688"/>
          <p14:tracePt t="8219" x="7559675" y="1698625"/>
          <p14:tracePt t="8221" x="7567613" y="1706563"/>
          <p14:tracePt t="8222" x="7575550" y="1706563"/>
          <p14:tracePt t="8224" x="7583488" y="1714500"/>
          <p14:tracePt t="8226" x="7591425" y="1722438"/>
          <p14:tracePt t="8228" x="7599363" y="1738313"/>
          <p14:tracePt t="8230" x="7615238" y="1746250"/>
          <p14:tracePt t="8233" x="7623175" y="1762125"/>
          <p14:tracePt t="8235" x="7639050" y="1770063"/>
          <p14:tracePt t="8236" x="7646988" y="1785938"/>
          <p14:tracePt t="8238" x="7662863" y="1793875"/>
          <p14:tracePt t="8240" x="7670800" y="1809750"/>
          <p14:tracePt t="8242" x="7686675" y="1817688"/>
          <p14:tracePt t="8244" x="7694613" y="1833563"/>
          <p14:tracePt t="8246" x="7702550" y="1841500"/>
          <p14:tracePt t="8248" x="7710488" y="1849438"/>
          <p14:tracePt t="8250" x="7726363" y="1865313"/>
          <p14:tracePt t="8253" x="7734300" y="1881188"/>
          <p14:tracePt t="8254" x="7742238" y="1890713"/>
          <p14:tracePt t="8256" x="7742238" y="1898650"/>
          <p14:tracePt t="8258" x="7750175" y="1914525"/>
          <p14:tracePt t="8260" x="7758113" y="1922463"/>
          <p14:tracePt t="8262" x="7758113" y="1930400"/>
          <p14:tracePt t="8264" x="7766050" y="1930400"/>
          <p14:tracePt t="8266" x="7766050" y="1938338"/>
          <p14:tracePt t="8273" x="7766050" y="1946275"/>
          <p14:tracePt t="8432" x="7773988" y="1946275"/>
          <p14:tracePt t="8476" x="7773988" y="1954213"/>
          <p14:tracePt t="8513" x="7773988" y="1962150"/>
          <p14:tracePt t="8531" x="7773988" y="1970088"/>
          <p14:tracePt t="8548" x="7773988" y="1978025"/>
          <p14:tracePt t="8563" x="7773988" y="1985963"/>
          <p14:tracePt t="8565" x="7781925" y="1985963"/>
          <p14:tracePt t="8569" x="7781925" y="1993900"/>
          <p14:tracePt t="8575" x="7781925" y="2001838"/>
          <p14:tracePt t="8579" x="7781925" y="2009775"/>
          <p14:tracePt t="8583" x="7781925" y="2017713"/>
          <p14:tracePt t="8587" x="7781925" y="2025650"/>
          <p14:tracePt t="8591" x="7781925" y="2033588"/>
          <p14:tracePt t="8594" x="7781925" y="2041525"/>
          <p14:tracePt t="8598" x="7781925" y="2049463"/>
          <p14:tracePt t="8605" x="7781925" y="2057400"/>
          <p14:tracePt t="8613" x="7781925" y="2065338"/>
          <p14:tracePt t="8616" x="7773988" y="2065338"/>
          <p14:tracePt t="8896" x="7781925" y="2065338"/>
          <p14:tracePt t="8908" x="7789863" y="2065338"/>
          <p14:tracePt t="8912" x="7797800" y="2065338"/>
          <p14:tracePt t="8914" x="7797800" y="2073275"/>
          <p14:tracePt t="8920" x="7805738" y="2073275"/>
          <p14:tracePt t="8921" x="7813675" y="2073275"/>
          <p14:tracePt t="8924" x="7829550" y="2081213"/>
          <p14:tracePt t="8929" x="7839075" y="2081213"/>
          <p14:tracePt t="8930" x="7854950" y="2081213"/>
          <p14:tracePt t="8932" x="7862888" y="2089150"/>
          <p14:tracePt t="8935" x="7870825" y="2089150"/>
          <p14:tracePt t="8936" x="7878763" y="2089150"/>
          <p14:tracePt t="8938" x="7894638" y="2097088"/>
          <p14:tracePt t="8940" x="7902575" y="2097088"/>
          <p14:tracePt t="8942" x="7918450" y="2097088"/>
          <p14:tracePt t="8944" x="7926388" y="2097088"/>
          <p14:tracePt t="8946" x="7942263" y="2097088"/>
          <p14:tracePt t="8949" x="7958138" y="2105025"/>
          <p14:tracePt t="8951" x="7974013" y="2105025"/>
          <p14:tracePt t="8953" x="7981950" y="2105025"/>
          <p14:tracePt t="8954" x="7997825" y="2112963"/>
          <p14:tracePt t="8956" x="8013700" y="2112963"/>
          <p14:tracePt t="8958" x="8029575" y="2120900"/>
          <p14:tracePt t="8960" x="8045450" y="2120900"/>
          <p14:tracePt t="8962" x="8061325" y="2120900"/>
          <p14:tracePt t="8964" x="8077200" y="2120900"/>
          <p14:tracePt t="8966" x="8093075" y="2128838"/>
          <p14:tracePt t="8968" x="8108950" y="2128838"/>
          <p14:tracePt t="8970" x="8124825" y="2128838"/>
          <p14:tracePt t="8972" x="8140700" y="2136775"/>
          <p14:tracePt t="8974" x="8156575" y="2136775"/>
          <p14:tracePt t="8976" x="8180388" y="2136775"/>
          <p14:tracePt t="8978" x="8197850" y="2136775"/>
          <p14:tracePt t="8980" x="8213725" y="2136775"/>
          <p14:tracePt t="8982" x="8229600" y="2144713"/>
          <p14:tracePt t="8985" x="8245475" y="2144713"/>
          <p14:tracePt t="8986" x="8261350" y="2144713"/>
          <p14:tracePt t="8988" x="8277225" y="2152650"/>
          <p14:tracePt t="8990" x="8301038" y="2152650"/>
          <p14:tracePt t="8992" x="8316913" y="2152650"/>
          <p14:tracePt t="8994" x="8332788" y="2152650"/>
          <p14:tracePt t="8996" x="8348663" y="2160588"/>
          <p14:tracePt t="8999" x="8364538" y="2160588"/>
          <p14:tracePt t="9002" x="8404225" y="2160588"/>
          <p14:tracePt t="9004" x="8420100" y="2168525"/>
          <p14:tracePt t="9006" x="8443913" y="2168525"/>
          <p14:tracePt t="9008" x="8459788" y="2168525"/>
          <p14:tracePt t="9010" x="8475663" y="2168525"/>
          <p14:tracePt t="9012" x="8491538" y="2168525"/>
          <p14:tracePt t="9014" x="8515350" y="2168525"/>
          <p14:tracePt t="9017" x="8531225" y="2176463"/>
          <p14:tracePt t="9019" x="8556625" y="2176463"/>
          <p14:tracePt t="9020" x="8572500" y="2176463"/>
          <p14:tracePt t="9023" x="8596313" y="2176463"/>
          <p14:tracePt t="9024" x="8620125" y="2176463"/>
          <p14:tracePt t="9026" x="8636000" y="2184400"/>
          <p14:tracePt t="9028" x="8651875" y="2184400"/>
          <p14:tracePt t="9030" x="8675688" y="2184400"/>
          <p14:tracePt t="9032" x="8691563" y="2184400"/>
          <p14:tracePt t="9035" x="8715375" y="2184400"/>
          <p14:tracePt t="9036" x="8731250" y="2184400"/>
          <p14:tracePt t="9038" x="8747125" y="2192338"/>
          <p14:tracePt t="9040" x="8770938" y="2192338"/>
          <p14:tracePt t="9042" x="8786813" y="2192338"/>
          <p14:tracePt t="9044" x="8810625" y="2192338"/>
          <p14:tracePt t="9046" x="8834438" y="2192338"/>
          <p14:tracePt t="9049" x="8850313" y="2192338"/>
          <p14:tracePt t="9051" x="8866188" y="2192338"/>
          <p14:tracePt t="9053" x="8891588" y="2192338"/>
          <p14:tracePt t="9054" x="8907463" y="2192338"/>
          <p14:tracePt t="9056" x="8923338" y="2200275"/>
          <p14:tracePt t="9058" x="8939213" y="2200275"/>
          <p14:tracePt t="9060" x="8955088" y="2200275"/>
          <p14:tracePt t="9062" x="8978900" y="2200275"/>
          <p14:tracePt t="9064" x="8994775" y="2200275"/>
          <p14:tracePt t="9067" x="9010650" y="2200275"/>
          <p14:tracePt t="9069" x="9026525" y="2200275"/>
          <p14:tracePt t="9070" x="9050338" y="2208213"/>
          <p14:tracePt t="9072" x="9058275" y="2208213"/>
          <p14:tracePt t="9074" x="9082088" y="2208213"/>
          <p14:tracePt t="9076" x="9097963" y="2208213"/>
          <p14:tracePt t="9078" x="9113838" y="2208213"/>
          <p14:tracePt t="9080" x="9129713" y="2208213"/>
          <p14:tracePt t="9082" x="9145588" y="2208213"/>
          <p14:tracePt t="9085" x="9161463" y="2208213"/>
          <p14:tracePt t="9086" x="9169400" y="2208213"/>
          <p14:tracePt t="9088" x="9193213" y="2216150"/>
          <p14:tracePt t="9090" x="9201150" y="2216150"/>
          <p14:tracePt t="9092" x="9217025" y="2216150"/>
          <p14:tracePt t="9094" x="9234488" y="2216150"/>
          <p14:tracePt t="9096" x="9250363" y="2216150"/>
          <p14:tracePt t="9099" x="9266238" y="2216150"/>
          <p14:tracePt t="9101" x="9290050" y="2224088"/>
          <p14:tracePt t="9102" x="9305925" y="2224088"/>
          <p14:tracePt t="9104" x="9321800" y="2224088"/>
          <p14:tracePt t="9106" x="9337675" y="2224088"/>
          <p14:tracePt t="9108" x="9353550" y="2224088"/>
          <p14:tracePt t="9110" x="9369425" y="2233613"/>
          <p14:tracePt t="9112" x="9385300" y="2233613"/>
          <p14:tracePt t="9114" x="9401175" y="2233613"/>
          <p14:tracePt t="9117" x="9417050" y="2241550"/>
          <p14:tracePt t="9118" x="9440863" y="2241550"/>
          <p14:tracePt t="9120" x="9456738" y="2241550"/>
          <p14:tracePt t="9122" x="9472613" y="2241550"/>
          <p14:tracePt t="9124" x="9496425" y="2249488"/>
          <p14:tracePt t="9126" x="9512300" y="2249488"/>
          <p14:tracePt t="9128" x="9536113" y="2249488"/>
          <p14:tracePt t="9130" x="9551988" y="2249488"/>
          <p14:tracePt t="9132" x="9575800" y="2249488"/>
          <p14:tracePt t="9135" x="9593263" y="2257425"/>
          <p14:tracePt t="9136" x="9609138" y="2257425"/>
          <p14:tracePt t="9138" x="9632950" y="2257425"/>
          <p14:tracePt t="9140" x="9648825" y="2257425"/>
          <p14:tracePt t="9142" x="9672638" y="2265363"/>
          <p14:tracePt t="9144" x="9696450" y="2265363"/>
          <p14:tracePt t="9146" x="9712325" y="2265363"/>
          <p14:tracePt t="9149" x="9728200" y="2265363"/>
          <p14:tracePt t="9151" x="9752013" y="2265363"/>
          <p14:tracePt t="9152" x="9767888" y="2265363"/>
          <p14:tracePt t="9154" x="9783763" y="2265363"/>
          <p14:tracePt t="9156" x="9807575" y="2273300"/>
          <p14:tracePt t="9158" x="9823450" y="2273300"/>
          <p14:tracePt t="9160" x="9831388" y="2273300"/>
          <p14:tracePt t="9162" x="9847263" y="2273300"/>
          <p14:tracePt t="9164" x="9863138" y="2273300"/>
          <p14:tracePt t="9167" x="9879013" y="2273300"/>
          <p14:tracePt t="9169" x="9894888" y="2273300"/>
          <p14:tracePt t="9170" x="9910763" y="2273300"/>
          <p14:tracePt t="9172" x="9918700" y="2273300"/>
          <p14:tracePt t="9174" x="9936163" y="2273300"/>
          <p14:tracePt t="9176" x="9952038" y="2273300"/>
          <p14:tracePt t="9178" x="9959975" y="2273300"/>
          <p14:tracePt t="9180" x="9975850" y="2273300"/>
          <p14:tracePt t="9182" x="9983788" y="2273300"/>
          <p14:tracePt t="9185" x="9991725" y="2273300"/>
          <p14:tracePt t="9186" x="9999663" y="2273300"/>
          <p14:tracePt t="9188" x="10007600" y="2273300"/>
          <p14:tracePt t="9190" x="10023475" y="2273300"/>
          <p14:tracePt t="9194" x="10031413" y="2273300"/>
          <p14:tracePt t="9197" x="10039350" y="2273300"/>
          <p14:tracePt t="9200" x="10047288" y="2273300"/>
          <p14:tracePt t="9203" x="10055225" y="2273300"/>
          <p14:tracePt t="9204" x="10063163" y="2273300"/>
          <p14:tracePt t="9206" x="10071100" y="2273300"/>
          <p14:tracePt t="9208" x="10079038" y="2273300"/>
          <p14:tracePt t="9212" x="10086975" y="2273300"/>
          <p14:tracePt t="9215" x="10094913" y="2273300"/>
          <p14:tracePt t="9219" x="10102850" y="2273300"/>
          <p14:tracePt t="9222" x="10110788" y="2273300"/>
          <p14:tracePt t="9226" x="10118725" y="2273300"/>
          <p14:tracePt t="9228" x="10126663" y="2273300"/>
          <p14:tracePt t="9232" x="10134600" y="2273300"/>
          <p14:tracePt t="9237" x="10142538" y="2273300"/>
          <p14:tracePt t="9241" x="10150475" y="2273300"/>
          <p14:tracePt t="9242" x="10158413" y="2273300"/>
          <p14:tracePt t="9244" x="10166350" y="2273300"/>
          <p14:tracePt t="9249" x="10174288" y="2273300"/>
          <p14:tracePt t="9251" x="10182225" y="2273300"/>
          <p14:tracePt t="9253" x="10190163" y="2273300"/>
          <p14:tracePt t="9254" x="10198100" y="2273300"/>
          <p14:tracePt t="9256" x="10206038" y="2273300"/>
          <p14:tracePt t="9258" x="10213975" y="2273300"/>
          <p14:tracePt t="9260" x="10221913" y="2273300"/>
          <p14:tracePt t="9262" x="10229850" y="2273300"/>
          <p14:tracePt t="9264" x="10237788" y="2273300"/>
          <p14:tracePt t="9266" x="10245725" y="2273300"/>
          <p14:tracePt t="9269" x="10253663" y="2273300"/>
          <p14:tracePt t="9270" x="10269538" y="2273300"/>
          <p14:tracePt t="9272" x="10279063" y="2273300"/>
          <p14:tracePt t="9274" x="10287000" y="2273300"/>
          <p14:tracePt t="9277" x="10294938" y="2273300"/>
          <p14:tracePt t="9278" x="10302875" y="2273300"/>
          <p14:tracePt t="9280" x="10310813" y="2273300"/>
          <p14:tracePt t="9282" x="10326688" y="2273300"/>
          <p14:tracePt t="9285" x="10334625" y="2273300"/>
          <p14:tracePt t="9286" x="10342563" y="2273300"/>
          <p14:tracePt t="9288" x="10350500" y="2273300"/>
          <p14:tracePt t="9292" x="10366375" y="2273300"/>
          <p14:tracePt t="9296" x="10374313" y="2273300"/>
          <p14:tracePt t="9299" x="10382250" y="2273300"/>
          <p14:tracePt t="9301" x="10390188" y="2273300"/>
          <p14:tracePt t="9303" x="10398125" y="2273300"/>
          <p14:tracePt t="9304" x="10406063" y="2273300"/>
          <p14:tracePt t="9308" x="10414000" y="2273300"/>
          <p14:tracePt t="9310" x="10421938" y="2273300"/>
          <p14:tracePt t="9312" x="10429875" y="2273300"/>
          <p14:tracePt t="9314" x="10437813" y="2273300"/>
          <p14:tracePt t="9319" x="10445750" y="2273300"/>
          <p14:tracePt t="9321" x="10453688" y="2273300"/>
          <p14:tracePt t="9322" x="10461625" y="2273300"/>
          <p14:tracePt t="9324" x="10469563" y="2273300"/>
          <p14:tracePt t="9326" x="10477500" y="2273300"/>
          <p14:tracePt t="9328" x="10485438" y="2273300"/>
          <p14:tracePt t="9330" x="10493375" y="2273300"/>
          <p14:tracePt t="9332" x="10509250" y="2273300"/>
          <p14:tracePt t="9335" x="10517188" y="2273300"/>
          <p14:tracePt t="9336" x="10525125" y="2273300"/>
          <p14:tracePt t="9338" x="10541000" y="2273300"/>
          <p14:tracePt t="9340" x="10548938" y="2281238"/>
          <p14:tracePt t="9343" x="10556875" y="2281238"/>
          <p14:tracePt t="9344" x="10572750" y="2281238"/>
          <p14:tracePt t="9346" x="10580688" y="2289175"/>
          <p14:tracePt t="9349" x="10596563" y="2297113"/>
          <p14:tracePt t="9351" x="10612438" y="2297113"/>
          <p14:tracePt t="9352" x="10629900" y="2297113"/>
          <p14:tracePt t="9356" x="10653713" y="2312988"/>
          <p14:tracePt t="9358" x="10669588" y="2312988"/>
          <p14:tracePt t="9360" x="10685463" y="2320925"/>
          <p14:tracePt t="9362" x="10701338" y="2320925"/>
          <p14:tracePt t="9364" x="10709275" y="2328863"/>
          <p14:tracePt t="9366" x="10725150" y="2328863"/>
          <p14:tracePt t="9369" x="10733088" y="2336800"/>
          <p14:tracePt t="9370" x="10748963" y="2344738"/>
          <p14:tracePt t="9372" x="10756900" y="2344738"/>
          <p14:tracePt t="9375" x="10772775" y="2352675"/>
          <p14:tracePt t="9376" x="10780713" y="2352675"/>
          <p14:tracePt t="9378" x="10796588" y="2360613"/>
          <p14:tracePt t="9380" x="10804525" y="2368550"/>
          <p14:tracePt t="9382" x="10820400" y="2368550"/>
          <p14:tracePt t="9385" x="10828338" y="2376488"/>
          <p14:tracePt t="9386" x="10836275" y="2376488"/>
          <p14:tracePt t="9388" x="10844213" y="2384425"/>
          <p14:tracePt t="9390" x="10852150" y="2384425"/>
          <p14:tracePt t="9394" x="10860088" y="2392363"/>
          <p14:tracePt t="9396" x="10868025" y="2392363"/>
          <p14:tracePt t="9398" x="10875963" y="2392363"/>
          <p14:tracePt t="9401" x="10875963" y="2400300"/>
          <p14:tracePt t="9403" x="10883900" y="2400300"/>
          <p14:tracePt t="9406" x="10883900" y="2408238"/>
          <p14:tracePt t="9419" x="10891838" y="2408238"/>
          <p14:tracePt t="9420" x="10891838" y="2416175"/>
          <p14:tracePt t="9426" x="10891838" y="2424113"/>
          <p14:tracePt t="9435" x="10899775" y="2432050"/>
          <p14:tracePt t="9438" x="10899775" y="2439988"/>
          <p14:tracePt t="9442" x="10899775" y="2447925"/>
          <p14:tracePt t="9444" x="10899775" y="2455863"/>
          <p14:tracePt t="9446" x="10907713" y="2455863"/>
          <p14:tracePt t="9448" x="10907713" y="2463800"/>
          <p14:tracePt t="9451" x="10907713" y="2471738"/>
          <p14:tracePt t="9452" x="10915650" y="2479675"/>
          <p14:tracePt t="9457" x="10915650" y="2487613"/>
          <p14:tracePt t="9458" x="10915650" y="2495550"/>
          <p14:tracePt t="9460" x="10915650" y="2503488"/>
          <p14:tracePt t="9462" x="10915650" y="2511425"/>
          <p14:tracePt t="9464" x="10915650" y="2519363"/>
          <p14:tracePt t="9466" x="10923588" y="2527300"/>
          <p14:tracePt t="9469" x="10923588" y="2535238"/>
          <p14:tracePt t="9470" x="10923588" y="2551113"/>
          <p14:tracePt t="9472" x="10923588" y="2559050"/>
          <p14:tracePt t="9474" x="10923588" y="2566988"/>
          <p14:tracePt t="9476" x="10923588" y="2576513"/>
          <p14:tracePt t="9478" x="10923588" y="2584450"/>
          <p14:tracePt t="9480" x="10923588" y="2600325"/>
          <p14:tracePt t="9482" x="10931525" y="2608263"/>
          <p14:tracePt t="9484" x="10931525" y="2616200"/>
          <p14:tracePt t="9486" x="10931525" y="2624138"/>
          <p14:tracePt t="9488" x="10931525" y="2632075"/>
          <p14:tracePt t="9490" x="10931525" y="2640013"/>
          <p14:tracePt t="9492" x="10931525" y="2655888"/>
          <p14:tracePt t="9494" x="10931525" y="2663825"/>
          <p14:tracePt t="9496" x="10931525" y="2671763"/>
          <p14:tracePt t="9498" x="10939463" y="2679700"/>
          <p14:tracePt t="9501" x="10939463" y="2687638"/>
          <p14:tracePt t="9502" x="10939463" y="2695575"/>
          <p14:tracePt t="9504" x="10939463" y="2703513"/>
          <p14:tracePt t="9506" x="10939463" y="2711450"/>
          <p14:tracePt t="9508" x="10939463" y="2727325"/>
          <p14:tracePt t="9510" x="10939463" y="2735263"/>
          <p14:tracePt t="9512" x="10939463" y="2743200"/>
          <p14:tracePt t="9514" x="10939463" y="2751138"/>
          <p14:tracePt t="9517" x="10939463" y="2759075"/>
          <p14:tracePt t="9518" x="10939463" y="2774950"/>
          <p14:tracePt t="9520" x="10939463" y="2782888"/>
          <p14:tracePt t="9522" x="10931525" y="2790825"/>
          <p14:tracePt t="9524" x="10931525" y="2798763"/>
          <p14:tracePt t="9526" x="10931525" y="2806700"/>
          <p14:tracePt t="9528" x="10931525" y="2814638"/>
          <p14:tracePt t="9530" x="10931525" y="2822575"/>
          <p14:tracePt t="9533" x="10931525" y="2830513"/>
          <p14:tracePt t="9535" x="10923588" y="2838450"/>
          <p14:tracePt t="9536" x="10923588" y="2846388"/>
          <p14:tracePt t="9538" x="10923588" y="2854325"/>
          <p14:tracePt t="9540" x="10923588" y="2862263"/>
          <p14:tracePt t="9542" x="10915650" y="2870200"/>
          <p14:tracePt t="9546" x="10915650" y="2878138"/>
          <p14:tracePt t="9548" x="10907713" y="2886075"/>
          <p14:tracePt t="9553" x="10907713" y="2894013"/>
          <p14:tracePt t="9554" x="10899775" y="2894013"/>
          <p14:tracePt t="9556" x="10899775" y="2901950"/>
          <p14:tracePt t="9558" x="10899775" y="2909888"/>
          <p14:tracePt t="9560" x="10891838" y="2919413"/>
          <p14:tracePt t="9565" x="10891838" y="2927350"/>
          <p14:tracePt t="9569" x="10883900" y="2935288"/>
          <p14:tracePt t="9570" x="10883900" y="2943225"/>
          <p14:tracePt t="9572" x="10875963" y="2951163"/>
          <p14:tracePt t="9576" x="10875963" y="2959100"/>
          <p14:tracePt t="9578" x="10868025" y="2959100"/>
          <p14:tracePt t="9581" x="10868025" y="2967038"/>
          <p14:tracePt t="9583" x="10860088" y="2967038"/>
          <p14:tracePt t="9585" x="10860088" y="2974975"/>
          <p14:tracePt t="9588" x="10860088" y="2982913"/>
          <p14:tracePt t="9593" x="10852150" y="2990850"/>
          <p14:tracePt t="9594" x="10852150" y="2998788"/>
          <p14:tracePt t="9598" x="10844213" y="3006725"/>
          <p14:tracePt t="9603" x="10844213" y="3014663"/>
          <p14:tracePt t="9604" x="10836275" y="3014663"/>
          <p14:tracePt t="9606" x="10836275" y="3022600"/>
          <p14:tracePt t="9608" x="10828338" y="3030538"/>
          <p14:tracePt t="9612" x="10820400" y="3038475"/>
          <p14:tracePt t="9617" x="10812463" y="3046413"/>
          <p14:tracePt t="9619" x="10812463" y="3054350"/>
          <p14:tracePt t="9620" x="10804525" y="3054350"/>
          <p14:tracePt t="9622" x="10804525" y="3062288"/>
          <p14:tracePt t="9624" x="10796588" y="3062288"/>
          <p14:tracePt t="9626" x="10788650" y="3070225"/>
          <p14:tracePt t="9630" x="10780713" y="3078163"/>
          <p14:tracePt t="9632" x="10772775" y="3086100"/>
          <p14:tracePt t="9635" x="10764838" y="3086100"/>
          <p14:tracePt t="9637" x="10756900" y="3094038"/>
          <p14:tracePt t="9638" x="10748963" y="3101975"/>
          <p14:tracePt t="9640" x="10741025" y="3101975"/>
          <p14:tracePt t="9642" x="10733088" y="3109913"/>
          <p14:tracePt t="9644" x="10725150" y="3109913"/>
          <p14:tracePt t="9646" x="10717213" y="3117850"/>
          <p14:tracePt t="9648" x="10701338" y="3125788"/>
          <p14:tracePt t="9652" x="10693400" y="3125788"/>
          <p14:tracePt t="9652" x="10677525" y="3133725"/>
          <p14:tracePt t="9654" x="10669588" y="3133725"/>
          <p14:tracePt t="9656" x="10653713" y="3141663"/>
          <p14:tracePt t="9658" x="10645775" y="3141663"/>
          <p14:tracePt t="9660" x="10629900" y="3149600"/>
          <p14:tracePt t="9662" x="10620375" y="3157538"/>
          <p14:tracePt t="9665" x="10604500" y="3157538"/>
          <p14:tracePt t="9667" x="10588625" y="3165475"/>
          <p14:tracePt t="9669" x="10572750" y="3173413"/>
          <p14:tracePt t="9671" x="10564813" y="3181350"/>
          <p14:tracePt t="9672" x="10548938" y="3181350"/>
          <p14:tracePt t="9674" x="10533063" y="3189288"/>
          <p14:tracePt t="9676" x="10525125" y="3197225"/>
          <p14:tracePt t="9678" x="10509250" y="3205163"/>
          <p14:tracePt t="9680" x="10501313" y="3213100"/>
          <p14:tracePt t="9682" x="10485438" y="3221038"/>
          <p14:tracePt t="9685" x="10485438" y="3228975"/>
          <p14:tracePt t="9686" x="10477500" y="3228975"/>
          <p14:tracePt t="9688" x="10461625" y="3236913"/>
          <p14:tracePt t="9690" x="10453688" y="3244850"/>
          <p14:tracePt t="9692" x="10445750" y="3244850"/>
          <p14:tracePt t="9694" x="10437813" y="3252788"/>
          <p14:tracePt t="9696" x="10429875" y="3262313"/>
          <p14:tracePt t="9698" x="10421938" y="3262313"/>
          <p14:tracePt t="9701" x="10414000" y="3270250"/>
          <p14:tracePt t="9705" x="10406063" y="3278188"/>
          <p14:tracePt t="9706" x="10398125" y="3278188"/>
          <p14:tracePt t="9708" x="10390188" y="3286125"/>
          <p14:tracePt t="9712" x="10382250" y="3294063"/>
          <p14:tracePt t="9715" x="10374313" y="3302000"/>
          <p14:tracePt t="9719" x="10358438" y="3309938"/>
          <p14:tracePt t="9720" x="10358438" y="3317875"/>
          <p14:tracePt t="9722" x="10350500" y="3325813"/>
          <p14:tracePt t="9724" x="10342563" y="3325813"/>
          <p14:tracePt t="9726" x="10342563" y="3333750"/>
          <p14:tracePt t="9728" x="10334625" y="3333750"/>
          <p14:tracePt t="9730" x="10326688" y="3341688"/>
          <p14:tracePt t="9732" x="10318750" y="3341688"/>
          <p14:tracePt t="9735" x="10310813" y="3349625"/>
          <p14:tracePt t="9736" x="10302875" y="3357563"/>
          <p14:tracePt t="9738" x="10294938" y="3357563"/>
          <p14:tracePt t="9740" x="10287000" y="3365500"/>
          <p14:tracePt t="9742" x="10279063" y="3373438"/>
          <p14:tracePt t="9744" x="10269538" y="3381375"/>
          <p14:tracePt t="9747" x="10253663" y="3381375"/>
          <p14:tracePt t="9748" x="10245725" y="3389313"/>
          <p14:tracePt t="9753" x="10221913" y="3397250"/>
          <p14:tracePt t="9754" x="10206038" y="3405188"/>
          <p14:tracePt t="9756" x="10190163" y="3413125"/>
          <p14:tracePt t="9758" x="10174288" y="3421063"/>
          <p14:tracePt t="9760" x="10166350" y="3421063"/>
          <p14:tracePt t="9762" x="10150475" y="3429000"/>
          <p14:tracePt t="9765" x="10134600" y="3436938"/>
          <p14:tracePt t="9767" x="10118725" y="3444875"/>
          <p14:tracePt t="9770" x="10086975" y="3460750"/>
          <p14:tracePt t="9772" x="10071100" y="3460750"/>
          <p14:tracePt t="9774" x="10047288" y="3468688"/>
          <p14:tracePt t="9776" x="10031413" y="3476625"/>
          <p14:tracePt t="9778" x="10015538" y="3484563"/>
          <p14:tracePt t="9780" x="9999663" y="3484563"/>
          <p14:tracePt t="9783" x="9983788" y="3492500"/>
          <p14:tracePt t="9785" x="9967913" y="3500438"/>
          <p14:tracePt t="9787" x="9952038" y="3500438"/>
          <p14:tracePt t="9789" x="9936163" y="3508375"/>
          <p14:tracePt t="9790" x="9918700" y="3516313"/>
          <p14:tracePt t="9792" x="9902825" y="3516313"/>
          <p14:tracePt t="9794" x="9886950" y="3524250"/>
          <p14:tracePt t="9796" x="9871075" y="3532188"/>
          <p14:tracePt t="9799" x="9855200" y="3532188"/>
          <p14:tracePt t="9801" x="9839325" y="3532188"/>
          <p14:tracePt t="9804" x="9831388" y="3540125"/>
          <p14:tracePt t="9805" x="9815513" y="3540125"/>
          <p14:tracePt t="9806" x="9799638" y="3540125"/>
          <p14:tracePt t="9808" x="9783763" y="3548063"/>
          <p14:tracePt t="9810" x="9775825" y="3548063"/>
          <p14:tracePt t="9813" x="9759950" y="3548063"/>
          <p14:tracePt t="9815" x="9752013" y="3556000"/>
          <p14:tracePt t="9817" x="9736138" y="3556000"/>
          <p14:tracePt t="9819" x="9728200" y="3556000"/>
          <p14:tracePt t="9820" x="9712325" y="3556000"/>
          <p14:tracePt t="9822" x="9696450" y="3556000"/>
          <p14:tracePt t="9824" x="9688513" y="3556000"/>
          <p14:tracePt t="9826" x="9680575" y="3563938"/>
          <p14:tracePt t="9828" x="9672638" y="3563938"/>
          <p14:tracePt t="9830" x="9656763" y="3563938"/>
          <p14:tracePt t="9832" x="9648825" y="3563938"/>
          <p14:tracePt t="9835" x="9640888" y="3563938"/>
          <p14:tracePt t="9836" x="9632950" y="3563938"/>
          <p14:tracePt t="9838" x="9625013" y="3563938"/>
          <p14:tracePt t="9840" x="9617075" y="3563938"/>
          <p14:tracePt t="9842" x="9609138" y="3563938"/>
          <p14:tracePt t="9844" x="9601200" y="3563938"/>
          <p14:tracePt t="9849" x="9593263" y="3563938"/>
          <p14:tracePt t="9851" x="9585325" y="3563938"/>
          <p14:tracePt t="9854" x="9575800" y="3563938"/>
          <p14:tracePt t="9856" x="9567863" y="3563938"/>
          <p14:tracePt t="9860" x="9559925" y="3563938"/>
          <p14:tracePt t="9862" x="9551988" y="3563938"/>
          <p14:tracePt t="9867" x="9544050" y="3563938"/>
          <p14:tracePt t="9869" x="9536113" y="3563938"/>
          <p14:tracePt t="9872" x="9528175" y="3563938"/>
          <p14:tracePt t="9874" x="9520238" y="3563938"/>
          <p14:tracePt t="9876" x="9512300" y="3563938"/>
          <p14:tracePt t="9878" x="9504363" y="3563938"/>
          <p14:tracePt t="9880" x="9496425" y="3563938"/>
          <p14:tracePt t="9882" x="9488488" y="3563938"/>
          <p14:tracePt t="9885" x="9480550" y="3556000"/>
          <p14:tracePt t="9886" x="9472613" y="3556000"/>
          <p14:tracePt t="9890" x="9464675" y="3556000"/>
          <p14:tracePt t="9899" x="9440863" y="3548063"/>
          <p14:tracePt t="9902" x="9424988" y="3548063"/>
          <p14:tracePt t="9904" x="9417050" y="3548063"/>
          <p14:tracePt t="9906" x="9409113" y="3548063"/>
          <p14:tracePt t="9910" x="9401175" y="3548063"/>
          <p14:tracePt t="9912" x="9393238" y="3548063"/>
          <p14:tracePt t="9919" x="9377363" y="3548063"/>
          <p14:tracePt t="9920" x="9369425" y="3548063"/>
          <p14:tracePt t="9922" x="9369425" y="3540125"/>
          <p14:tracePt t="9924" x="9361488" y="3540125"/>
          <p14:tracePt t="9927" x="9353550" y="3540125"/>
          <p14:tracePt t="9929" x="9345613" y="3540125"/>
          <p14:tracePt t="9930" x="9337675" y="3540125"/>
          <p14:tracePt t="9935" x="9329738" y="3532188"/>
          <p14:tracePt t="9936" x="9321800" y="3532188"/>
          <p14:tracePt t="9938" x="9313863" y="3532188"/>
          <p14:tracePt t="9941" x="9305925" y="3532188"/>
          <p14:tracePt t="9943" x="9297988" y="3532188"/>
          <p14:tracePt t="9944" x="9290050" y="3532188"/>
          <p14:tracePt t="9946" x="9282113" y="3532188"/>
          <p14:tracePt t="9948" x="9282113" y="3524250"/>
          <p14:tracePt t="9951" x="9266238" y="3524250"/>
          <p14:tracePt t="9955" x="9258300" y="3524250"/>
          <p14:tracePt t="9956" x="9250363" y="3524250"/>
          <p14:tracePt t="9960" x="9242425" y="3524250"/>
          <p14:tracePt t="9964" x="9234488" y="3516313"/>
          <p14:tracePt t="9967" x="9224963" y="3516313"/>
          <p14:tracePt t="9971" x="9217025" y="3516313"/>
          <p14:tracePt t="9974" x="9209088" y="3508375"/>
          <p14:tracePt t="9976" x="9201150" y="3508375"/>
          <p14:tracePt t="9980" x="9193213" y="3508375"/>
          <p14:tracePt t="9984" x="9185275" y="3508375"/>
          <p14:tracePt t="9986" x="9177338" y="3500438"/>
          <p14:tracePt t="9989" x="9169400" y="3500438"/>
          <p14:tracePt t="9990" x="9161463" y="3500438"/>
          <p14:tracePt t="9992" x="9153525" y="3492500"/>
          <p14:tracePt t="9994" x="9145588" y="3492500"/>
          <p14:tracePt t="9998" x="9137650" y="3492500"/>
          <p14:tracePt t="10001" x="9121775" y="3484563"/>
          <p14:tracePt t="10004" x="9113838" y="3484563"/>
          <p14:tracePt t="10006" x="9105900" y="3484563"/>
          <p14:tracePt t="10008" x="9097963" y="3476625"/>
          <p14:tracePt t="10011" x="9090025" y="3476625"/>
          <p14:tracePt t="10014" x="9082088" y="3476625"/>
          <p14:tracePt t="10017" x="9074150" y="3476625"/>
          <p14:tracePt t="10019" x="9074150" y="3468688"/>
          <p14:tracePt t="10021" x="9066213" y="3468688"/>
          <p14:tracePt t="10023" x="9058275" y="3468688"/>
          <p14:tracePt t="10026" x="9050338" y="3460750"/>
          <p14:tracePt t="10028" x="9042400" y="3460750"/>
          <p14:tracePt t="10033" x="9034463" y="3460750"/>
          <p14:tracePt t="10035" x="9026525" y="3460750"/>
          <p14:tracePt t="10036" x="9018588" y="3452813"/>
          <p14:tracePt t="10039" x="9010650" y="3452813"/>
          <p14:tracePt t="10042" x="9002713" y="3452813"/>
          <p14:tracePt t="10044" x="8994775" y="3452813"/>
          <p14:tracePt t="10046" x="8986838" y="3452813"/>
          <p14:tracePt t="10048" x="8978900" y="3452813"/>
          <p14:tracePt t="10051" x="8970963" y="3444875"/>
          <p14:tracePt t="10054" x="8955088" y="3444875"/>
          <p14:tracePt t="10057" x="8947150" y="3444875"/>
          <p14:tracePt t="10058" x="8939213" y="3436938"/>
          <p14:tracePt t="10060" x="8931275" y="3436938"/>
          <p14:tracePt t="10062" x="8923338" y="3436938"/>
          <p14:tracePt t="10066" x="8915400" y="3436938"/>
          <p14:tracePt t="10067" x="8899525" y="3436938"/>
          <p14:tracePt t="10068" x="8891588" y="3436938"/>
          <p14:tracePt t="10070" x="8874125" y="3429000"/>
          <p14:tracePt t="10072" x="8858250" y="3429000"/>
          <p14:tracePt t="10074" x="8842375" y="3429000"/>
          <p14:tracePt t="10076" x="8826500" y="3429000"/>
          <p14:tracePt t="10079" x="8810625" y="3421063"/>
          <p14:tracePt t="10080" x="8794750" y="3421063"/>
          <p14:tracePt t="10082" x="8778875" y="3421063"/>
          <p14:tracePt t="10085" x="8755063" y="3413125"/>
          <p14:tracePt t="10087" x="8739188" y="3413125"/>
          <p14:tracePt t="10089" x="8723313" y="3413125"/>
          <p14:tracePt t="10091" x="8699500" y="3405188"/>
          <p14:tracePt t="10092" x="8675688" y="3405188"/>
          <p14:tracePt t="10094" x="8659813" y="3405188"/>
          <p14:tracePt t="10096" x="8636000" y="3397250"/>
          <p14:tracePt t="10098" x="8612188" y="3397250"/>
          <p14:tracePt t="10101" x="8588375" y="3389313"/>
          <p14:tracePt t="10103" x="8564563" y="3389313"/>
          <p14:tracePt t="10105" x="8548688" y="3381375"/>
          <p14:tracePt t="10106" x="8523288" y="3381375"/>
          <p14:tracePt t="10108" x="8499475" y="3381375"/>
          <p14:tracePt t="10110" x="8475663" y="3373438"/>
          <p14:tracePt t="10113" x="8451850" y="3373438"/>
          <p14:tracePt t="10115" x="8435975" y="3365500"/>
          <p14:tracePt t="10117" x="8412163" y="3365500"/>
          <p14:tracePt t="10119" x="8396288" y="3365500"/>
          <p14:tracePt t="10120" x="8372475" y="3357563"/>
          <p14:tracePt t="10122" x="8348663" y="3357563"/>
          <p14:tracePt t="10124" x="8332788" y="3357563"/>
          <p14:tracePt t="10127" x="8316913" y="3349625"/>
          <p14:tracePt t="10129" x="8293100" y="3349625"/>
          <p14:tracePt t="10130" x="8277225" y="3349625"/>
          <p14:tracePt t="10132" x="8261350" y="3341688"/>
          <p14:tracePt t="10136" x="8229600" y="3333750"/>
          <p14:tracePt t="10139" x="8213725" y="3333750"/>
          <p14:tracePt t="10141" x="8197850" y="3333750"/>
          <p14:tracePt t="10142" x="8180388" y="3333750"/>
          <p14:tracePt t="10144" x="8164513" y="3325813"/>
          <p14:tracePt t="10146" x="8148638" y="3325813"/>
          <p14:tracePt t="10148" x="8132763" y="3325813"/>
          <p14:tracePt t="10151" x="8124825" y="3325813"/>
          <p14:tracePt t="10154" x="8101013" y="3317875"/>
          <p14:tracePt t="10156" x="8085138" y="3317875"/>
          <p14:tracePt t="10158" x="8077200" y="3317875"/>
          <p14:tracePt t="10160" x="8061325" y="3317875"/>
          <p14:tracePt t="10163" x="8053388" y="3309938"/>
          <p14:tracePt t="10166" x="8045450" y="3309938"/>
          <p14:tracePt t="10168" x="8029575" y="3309938"/>
          <p14:tracePt t="10170" x="8013700" y="3309938"/>
          <p14:tracePt t="10172" x="8005763" y="3309938"/>
          <p14:tracePt t="10175" x="7997825" y="3309938"/>
          <p14:tracePt t="10178" x="7974013" y="3309938"/>
          <p14:tracePt t="10180" x="7966075" y="3309938"/>
          <p14:tracePt t="10183" x="7950200" y="3309938"/>
          <p14:tracePt t="10185" x="7942263" y="3309938"/>
          <p14:tracePt t="10186" x="7926388" y="3309938"/>
          <p14:tracePt t="10190" x="7902575" y="3309938"/>
          <p14:tracePt t="10192" x="7886700" y="3309938"/>
          <p14:tracePt t="10194" x="7862888" y="3309938"/>
          <p14:tracePt t="10196" x="7847013" y="3309938"/>
          <p14:tracePt t="10198" x="7829550" y="3309938"/>
          <p14:tracePt t="10201" x="7805738" y="3309938"/>
          <p14:tracePt t="10202" x="7781925" y="3309938"/>
          <p14:tracePt t="10204" x="7758113" y="3309938"/>
          <p14:tracePt t="10206" x="7742238" y="3309938"/>
          <p14:tracePt t="10208" x="7718425" y="3309938"/>
          <p14:tracePt t="10210" x="7694613" y="3309938"/>
          <p14:tracePt t="10212" x="7662863" y="3309938"/>
          <p14:tracePt t="10214" x="7639050" y="3309938"/>
          <p14:tracePt t="10217" x="7615238" y="3309938"/>
          <p14:tracePt t="10218" x="7583488" y="3309938"/>
          <p14:tracePt t="10220" x="7551738" y="3309938"/>
          <p14:tracePt t="10222" x="7527925" y="3309938"/>
          <p14:tracePt t="10224" x="7496175" y="3309938"/>
          <p14:tracePt t="10226" x="7462838" y="3309938"/>
          <p14:tracePt t="10228" x="7439025" y="3309938"/>
          <p14:tracePt t="10231" x="7407275" y="3309938"/>
          <p14:tracePt t="10233" x="7375525" y="3309938"/>
          <p14:tracePt t="10235" x="7351713" y="3302000"/>
          <p14:tracePt t="10236" x="7319963" y="3302000"/>
          <p14:tracePt t="10238" x="7296150" y="3302000"/>
          <p14:tracePt t="10240" x="7264400" y="3302000"/>
          <p14:tracePt t="10242" x="7232650" y="3302000"/>
          <p14:tracePt t="10244" x="7208838" y="3302000"/>
          <p14:tracePt t="10246" x="7177088" y="3294063"/>
          <p14:tracePt t="10249" x="7145338" y="3294063"/>
          <p14:tracePt t="10250" x="7119938" y="3294063"/>
          <p14:tracePt t="10252" x="7088188" y="3294063"/>
          <p14:tracePt t="10254" x="7064375" y="3294063"/>
          <p14:tracePt t="10256" x="7040563" y="3286125"/>
          <p14:tracePt t="10258" x="7008813" y="3286125"/>
          <p14:tracePt t="10260" x="6985000" y="3286125"/>
          <p14:tracePt t="10262" x="6961188" y="3278188"/>
          <p14:tracePt t="10264" x="6929438" y="3278188"/>
          <p14:tracePt t="10267" x="6905625" y="3278188"/>
          <p14:tracePt t="10268" x="6873875" y="3278188"/>
          <p14:tracePt t="10270" x="6850063" y="3270250"/>
          <p14:tracePt t="10272" x="6826250" y="3270250"/>
          <p14:tracePt t="10274" x="6794500" y="3262313"/>
          <p14:tracePt t="10276" x="6769100" y="3262313"/>
          <p14:tracePt t="10278" x="6745288" y="3262313"/>
          <p14:tracePt t="10280" x="6713538" y="3252788"/>
          <p14:tracePt t="10283" x="6689725" y="3252788"/>
          <p14:tracePt t="10284" x="6657975" y="3244850"/>
          <p14:tracePt t="10286" x="6626225" y="3244850"/>
          <p14:tracePt t="10288" x="6602413" y="3236913"/>
          <p14:tracePt t="10290" x="6570663" y="3236913"/>
          <p14:tracePt t="10292" x="6538913" y="3228975"/>
          <p14:tracePt t="10294" x="6507163" y="3228975"/>
          <p14:tracePt t="10296" x="6467475" y="3221038"/>
          <p14:tracePt t="10298" x="6434138" y="3221038"/>
          <p14:tracePt t="10301" x="6394450" y="3213100"/>
          <p14:tracePt t="10302" x="6362700" y="3205163"/>
          <p14:tracePt t="10304" x="6323013" y="3205163"/>
          <p14:tracePt t="10306" x="6283325" y="3197225"/>
          <p14:tracePt t="10308" x="6243638" y="3197225"/>
          <p14:tracePt t="10310" x="6203950" y="3189288"/>
          <p14:tracePt t="10312" x="6156325" y="3189288"/>
          <p14:tracePt t="10314" x="6108700" y="3181350"/>
          <p14:tracePt t="10317" x="6059488" y="3173413"/>
          <p14:tracePt t="10318" x="6011863" y="3173413"/>
          <p14:tracePt t="10320" x="5964238" y="3165475"/>
          <p14:tracePt t="10322" x="5908675" y="3157538"/>
          <p14:tracePt t="10324" x="5853113" y="3157538"/>
          <p14:tracePt t="10326" x="5797550" y="3149600"/>
          <p14:tracePt t="10328" x="5749925" y="3141663"/>
          <p14:tracePt t="10331" x="5692775" y="3141663"/>
          <p14:tracePt t="10333" x="5637213" y="3133725"/>
          <p14:tracePt t="10335" x="5589588" y="3133725"/>
          <p14:tracePt t="10336" x="5534025" y="3125788"/>
          <p14:tracePt t="10338" x="5486400" y="3125788"/>
          <p14:tracePt t="10340" x="5430838" y="3117850"/>
          <p14:tracePt t="10342" x="5373688" y="3117850"/>
          <p14:tracePt t="10344" x="5318125" y="3109913"/>
          <p14:tracePt t="10346" x="5270500" y="3109913"/>
          <p14:tracePt t="10349" x="5222875" y="3101975"/>
          <p14:tracePt t="10352" x="5127625" y="3094038"/>
          <p14:tracePt t="10354" x="5080000" y="3094038"/>
          <p14:tracePt t="10356" x="5030788" y="3086100"/>
          <p14:tracePt t="10358" x="4991100" y="3086100"/>
          <p14:tracePt t="10361" x="4943475" y="3078163"/>
          <p14:tracePt t="10363" x="4903788" y="3078163"/>
          <p14:tracePt t="10365" x="4864100" y="3078163"/>
          <p14:tracePt t="10367" x="4824413" y="3070225"/>
          <p14:tracePt t="10369" x="4784725" y="3070225"/>
          <p14:tracePt t="10370" x="4745038" y="3062288"/>
          <p14:tracePt t="10373" x="4695825" y="3062288"/>
          <p14:tracePt t="10375" x="4656138" y="3054350"/>
          <p14:tracePt t="10376" x="4608513" y="3054350"/>
          <p14:tracePt t="10378" x="4560888" y="3046413"/>
          <p14:tracePt t="10381" x="4513263" y="3046413"/>
          <p14:tracePt t="10383" x="4465638" y="3038475"/>
          <p14:tracePt t="10386" x="4418013" y="3030538"/>
          <p14:tracePt t="10387" x="4362450" y="3030538"/>
          <p14:tracePt t="10389" x="4305300" y="3022600"/>
          <p14:tracePt t="10390" x="4265613" y="3022600"/>
          <p14:tracePt t="10392" x="4210050" y="3014663"/>
          <p14:tracePt t="10394" x="4146550" y="3006725"/>
          <p14:tracePt t="10396" x="4090988" y="2998788"/>
          <p14:tracePt t="10400" x="3970338" y="2982913"/>
          <p14:tracePt t="10402" x="3906838" y="2974975"/>
          <p14:tracePt t="10404" x="3843338" y="2967038"/>
          <p14:tracePt t="10406" x="3787775" y="2959100"/>
          <p14:tracePt t="10409" x="3716338" y="2951163"/>
          <p14:tracePt t="10411" x="3651250" y="2943225"/>
          <p14:tracePt t="10415" x="3532188" y="2927350"/>
          <p14:tracePt t="10417" x="3468688" y="2919413"/>
          <p14:tracePt t="10419" x="3405188" y="2909888"/>
          <p14:tracePt t="10420" x="3341688" y="2901950"/>
          <p14:tracePt t="10423" x="3276600" y="2894013"/>
          <p14:tracePt t="10425" x="3213100" y="2886075"/>
          <p14:tracePt t="10426" x="3149600" y="2878138"/>
          <p14:tracePt t="10428" x="3086100" y="2870200"/>
          <p14:tracePt t="10431" x="3022600" y="2862263"/>
          <p14:tracePt t="10433" x="2957513" y="2854325"/>
          <p14:tracePt t="10436" x="2894013" y="2846388"/>
          <p14:tracePt t="10438" x="2782888" y="2830513"/>
          <p14:tracePt t="10440" x="2719388" y="2814638"/>
          <p14:tracePt t="10442" x="2655888" y="2806700"/>
          <p14:tracePt t="10444" x="2598738" y="2798763"/>
          <p14:tracePt t="10448" x="2543175" y="2790825"/>
          <p14:tracePt t="10450" x="2487613" y="2782888"/>
          <p14:tracePt t="10453" x="2376488" y="2767013"/>
          <p14:tracePt t="10454" x="2328863" y="2759075"/>
          <p14:tracePt t="10456" x="2281238" y="2751138"/>
          <p14:tracePt t="10458" x="2232025" y="2743200"/>
          <p14:tracePt t="10461" x="2192338" y="2735263"/>
          <p14:tracePt t="10463" x="2144713" y="2727325"/>
          <p14:tracePt t="10465" x="2112963" y="2719388"/>
          <p14:tracePt t="10467" x="2073275" y="2711450"/>
          <p14:tracePt t="10468" x="2033588" y="2703513"/>
          <p14:tracePt t="10471" x="2001838" y="2703513"/>
          <p14:tracePt t="10473" x="1962150" y="2687638"/>
          <p14:tracePt t="10475" x="1938338" y="2687638"/>
          <p14:tracePt t="10476" x="1905000" y="2679700"/>
          <p14:tracePt t="10478" x="1873250" y="2671763"/>
          <p14:tracePt t="10481" x="1841500" y="2663825"/>
          <p14:tracePt t="10483" x="1817688" y="2663825"/>
          <p14:tracePt t="10486" x="1793875" y="2655888"/>
          <p14:tracePt t="10487" x="1770063" y="2647950"/>
          <p14:tracePt t="10488" x="1754188" y="2640013"/>
          <p14:tracePt t="10490" x="1730375" y="2632075"/>
          <p14:tracePt t="10492" x="1706563" y="2632075"/>
          <p14:tracePt t="10495" x="1690688" y="2624138"/>
          <p14:tracePt t="10498" x="1674813" y="2616200"/>
          <p14:tracePt t="10501" x="1635125" y="2608263"/>
          <p14:tracePt t="10502" x="1619250" y="2600325"/>
          <p14:tracePt t="10504" x="1603375" y="2600325"/>
          <p14:tracePt t="10506" x="1587500" y="2592388"/>
          <p14:tracePt t="10509" x="1579563" y="2592388"/>
          <p14:tracePt t="10511" x="1562100" y="2592388"/>
          <p14:tracePt t="10512" x="1554163" y="2584450"/>
          <p14:tracePt t="10514" x="1538288" y="2584450"/>
          <p14:tracePt t="10517" x="1530350" y="2576513"/>
          <p14:tracePt t="10519" x="1514475" y="2576513"/>
          <p14:tracePt t="10521" x="1506538" y="2576513"/>
          <p14:tracePt t="10524" x="1498600" y="2576513"/>
          <p14:tracePt t="10525" x="1490663" y="2566988"/>
          <p14:tracePt t="10526" x="1482725" y="2566988"/>
          <p14:tracePt t="10528" x="1474788" y="2566988"/>
          <p14:tracePt t="10534" x="1466850" y="2566988"/>
          <p14:tracePt t="10535" x="1458913" y="2566988"/>
          <p14:tracePt t="10537" x="1458913" y="2559050"/>
          <p14:tracePt t="10656" x="1466850" y="2559050"/>
          <p14:tracePt t="10669" x="1474788" y="2559050"/>
          <p14:tracePt t="10673" x="1474788" y="2551113"/>
          <p14:tracePt t="10726" x="1482725" y="2551113"/>
          <p14:tracePt t="10735" x="1490663" y="2551113"/>
          <p14:tracePt t="10738" x="1498600" y="2551113"/>
          <p14:tracePt t="10741" x="1498600" y="2559050"/>
          <p14:tracePt t="10746" x="1506538" y="2559050"/>
          <p14:tracePt t="10747" x="1514475" y="2566988"/>
          <p14:tracePt t="10751" x="1522413" y="2566988"/>
          <p14:tracePt t="10753" x="1530350" y="2576513"/>
          <p14:tracePt t="10754" x="1538288" y="2576513"/>
          <p14:tracePt t="10757" x="1546225" y="2584450"/>
          <p14:tracePt t="10759" x="1554163" y="2584450"/>
          <p14:tracePt t="10761" x="1562100" y="2592388"/>
          <p14:tracePt t="10762" x="1579563" y="2600325"/>
          <p14:tracePt t="10764" x="1587500" y="2600325"/>
          <p14:tracePt t="10766" x="1603375" y="2608263"/>
          <p14:tracePt t="10768" x="1611313" y="2616200"/>
          <p14:tracePt t="10771" x="1627188" y="2616200"/>
          <p14:tracePt t="10773" x="1643063" y="2624138"/>
          <p14:tracePt t="10775" x="1658938" y="2632075"/>
          <p14:tracePt t="10776" x="1674813" y="2640013"/>
          <p14:tracePt t="10778" x="1690688" y="2640013"/>
          <p14:tracePt t="10780" x="1706563" y="2647950"/>
          <p14:tracePt t="10784" x="1722438" y="2655888"/>
          <p14:tracePt t="10785" x="1738313" y="2655888"/>
          <p14:tracePt t="10787" x="1754188" y="2663825"/>
          <p14:tracePt t="10788" x="1770063" y="2671763"/>
          <p14:tracePt t="10790" x="1785938" y="2671763"/>
          <p14:tracePt t="10792" x="1801813" y="2679700"/>
          <p14:tracePt t="10795" x="1809750" y="2679700"/>
          <p14:tracePt t="10798" x="1825625" y="2687638"/>
          <p14:tracePt t="10800" x="1857375" y="2695575"/>
          <p14:tracePt t="10802" x="1873250" y="2695575"/>
          <p14:tracePt t="10804" x="1881188" y="2703513"/>
          <p14:tracePt t="10806" x="1897063" y="2711450"/>
          <p14:tracePt t="10809" x="1912938" y="2711450"/>
          <p14:tracePt t="10811" x="1922463" y="2711450"/>
          <p14:tracePt t="10815" x="1946275" y="2719388"/>
          <p14:tracePt t="10818" x="1970088" y="2727325"/>
          <p14:tracePt t="10821" x="1978025" y="2735263"/>
          <p14:tracePt t="10823" x="1985963" y="2735263"/>
          <p14:tracePt t="10825" x="1993900" y="2743200"/>
          <p14:tracePt t="10826" x="2009775" y="2743200"/>
          <p14:tracePt t="10828" x="2017713" y="2751138"/>
          <p14:tracePt t="10830" x="2025650" y="2751138"/>
          <p14:tracePt t="10834" x="2033588" y="2751138"/>
          <p14:tracePt t="10835" x="2041525" y="2759075"/>
          <p14:tracePt t="10838" x="2049463" y="2759075"/>
          <p14:tracePt t="10839" x="2057400" y="2767013"/>
          <p14:tracePt t="10840" x="2073275" y="2767013"/>
          <p14:tracePt t="10842" x="2073275" y="2774950"/>
          <p14:tracePt t="10844" x="2089150" y="2774950"/>
          <p14:tracePt t="10847" x="2097088" y="2782888"/>
          <p14:tracePt t="10851" x="2112963" y="2782888"/>
          <p14:tracePt t="10853" x="2120900" y="2790825"/>
          <p14:tracePt t="10854" x="2128838" y="2790825"/>
          <p14:tracePt t="10856" x="2136775" y="2798763"/>
          <p14:tracePt t="10859" x="2144713" y="2798763"/>
          <p14:tracePt t="10861" x="2160588" y="2806700"/>
          <p14:tracePt t="10867" x="2176463" y="2814638"/>
          <p14:tracePt t="10868" x="2184400" y="2814638"/>
          <p14:tracePt t="10870" x="2192338" y="2814638"/>
          <p14:tracePt t="10873" x="2200275" y="2814638"/>
          <p14:tracePt t="10877" x="2208213" y="2814638"/>
          <p14:tracePt t="10879" x="2216150" y="2814638"/>
          <p14:tracePt t="10881" x="2216150" y="2822575"/>
          <p14:tracePt t="10884" x="2224088" y="2822575"/>
          <p14:tracePt t="10888" x="2232025" y="2822575"/>
          <p14:tracePt t="10896" x="2239963" y="2822575"/>
          <p14:tracePt t="10918" x="2247900" y="2822575"/>
          <p14:tracePt t="10930" x="2255838" y="2822575"/>
          <p14:tracePt t="11345" x="2265363" y="2822575"/>
          <p14:tracePt t="11362" x="2273300" y="2822575"/>
          <p14:tracePt t="11373" x="2281238" y="2822575"/>
          <p14:tracePt t="11380" x="2289175" y="2822575"/>
          <p14:tracePt t="11384" x="2289175" y="2814638"/>
          <p14:tracePt t="11385" x="2297113" y="2814638"/>
          <p14:tracePt t="11388" x="2305050" y="2814638"/>
          <p14:tracePt t="11393" x="2312988" y="2814638"/>
          <p14:tracePt t="11397" x="2320925" y="2814638"/>
          <p14:tracePt t="11400" x="2328863" y="2806700"/>
          <p14:tracePt t="11403" x="2336800" y="2806700"/>
          <p14:tracePt t="11406" x="2344738" y="2806700"/>
          <p14:tracePt t="11411" x="2352675" y="2806700"/>
          <p14:tracePt t="11414" x="2360613" y="2798763"/>
          <p14:tracePt t="11420" x="2368550" y="2798763"/>
          <p14:tracePt t="11421" x="2376488" y="2798763"/>
          <p14:tracePt t="11422" x="2376488" y="2790825"/>
          <p14:tracePt t="11427" x="2384425" y="2790825"/>
          <p14:tracePt t="11432" x="2392363" y="2790825"/>
          <p14:tracePt t="11436" x="2400300" y="2790825"/>
          <p14:tracePt t="11440" x="2408238" y="2790825"/>
          <p14:tracePt t="11445" x="2416175" y="2782888"/>
          <p14:tracePt t="11452" x="2424113" y="2782888"/>
          <p14:tracePt t="11455" x="2432050" y="2782888"/>
          <p14:tracePt t="11462" x="2439988" y="2782888"/>
          <p14:tracePt t="11464" x="2447925" y="2782888"/>
          <p14:tracePt t="11468" x="2455863" y="2782888"/>
          <p14:tracePt t="11472" x="2471738" y="2774950"/>
          <p14:tracePt t="11474" x="2479675" y="2774950"/>
          <p14:tracePt t="11477" x="2487613" y="2774950"/>
          <p14:tracePt t="11480" x="2503488" y="2774950"/>
          <p14:tracePt t="11482" x="2511425" y="2774950"/>
          <p14:tracePt t="11483" x="2527300" y="2774950"/>
          <p14:tracePt t="11485" x="2543175" y="2774950"/>
          <p14:tracePt t="11486" x="2551113" y="2774950"/>
          <p14:tracePt t="11489" x="2566988" y="2774950"/>
          <p14:tracePt t="11491" x="2582863" y="2774950"/>
          <p14:tracePt t="11493" x="2598738" y="2774950"/>
          <p14:tracePt t="11495" x="2624138" y="2774950"/>
          <p14:tracePt t="11497" x="2640013" y="2774950"/>
          <p14:tracePt t="11499" x="2655888" y="2774950"/>
          <p14:tracePt t="11500" x="2679700" y="2774950"/>
          <p14:tracePt t="11503" x="2695575" y="2774950"/>
          <p14:tracePt t="11505" x="2719388" y="2782888"/>
          <p14:tracePt t="11507" x="2735263" y="2782888"/>
          <p14:tracePt t="11509" x="2759075" y="2782888"/>
          <p14:tracePt t="11510" x="2774950" y="2782888"/>
          <p14:tracePt t="11512" x="2790825" y="2782888"/>
          <p14:tracePt t="11515" x="2814638" y="2782888"/>
          <p14:tracePt t="11517" x="2830513" y="2790825"/>
          <p14:tracePt t="11519" x="2854325" y="2790825"/>
          <p14:tracePt t="11521" x="2870200" y="2790825"/>
          <p14:tracePt t="11522" x="2886075" y="2790825"/>
          <p14:tracePt t="11524" x="2909888" y="2790825"/>
          <p14:tracePt t="11527" x="2925763" y="2790825"/>
          <p14:tracePt t="11530" x="2949575" y="2790825"/>
          <p14:tracePt t="11532" x="2967038" y="2798763"/>
          <p14:tracePt t="11533" x="2982913" y="2798763"/>
          <p14:tracePt t="11535" x="3006725" y="2798763"/>
          <p14:tracePt t="11536" x="3014663" y="2798763"/>
          <p14:tracePt t="11538" x="3030538" y="2798763"/>
          <p14:tracePt t="11541" x="3054350" y="2798763"/>
          <p14:tracePt t="11543" x="3070225" y="2798763"/>
          <p14:tracePt t="11545" x="3086100" y="2798763"/>
          <p14:tracePt t="11548" x="3101975" y="2798763"/>
          <p14:tracePt t="11549" x="3117850" y="2806700"/>
          <p14:tracePt t="11550" x="3133725" y="2806700"/>
          <p14:tracePt t="11553" x="3157538" y="2806700"/>
          <p14:tracePt t="11555" x="3173413" y="2806700"/>
          <p14:tracePt t="11557" x="3189288" y="2806700"/>
          <p14:tracePt t="11559" x="3205163" y="2806700"/>
          <p14:tracePt t="11561" x="3221038" y="2814638"/>
          <p14:tracePt t="11562" x="3236913" y="2814638"/>
          <p14:tracePt t="11565" x="3244850" y="2814638"/>
          <p14:tracePt t="11567" x="3268663" y="2814638"/>
          <p14:tracePt t="11569" x="3284538" y="2814638"/>
          <p14:tracePt t="11571" x="3300413" y="2822575"/>
          <p14:tracePt t="11573" x="3317875" y="2822575"/>
          <p14:tracePt t="11574" x="3333750" y="2822575"/>
          <p14:tracePt t="11576" x="3349625" y="2822575"/>
          <p14:tracePt t="11578" x="3373438" y="2822575"/>
          <p14:tracePt t="11582" x="3389313" y="2830513"/>
          <p14:tracePt t="11583" x="3405188" y="2830513"/>
          <p14:tracePt t="11585" x="3421063" y="2838450"/>
          <p14:tracePt t="11587" x="3436938" y="2838450"/>
          <p14:tracePt t="11588" x="3460750" y="2838450"/>
          <p14:tracePt t="11591" x="3476625" y="2838450"/>
          <p14:tracePt t="11593" x="3492500" y="2846388"/>
          <p14:tracePt t="11595" x="3516313" y="2846388"/>
          <p14:tracePt t="11598" x="3532188" y="2846388"/>
          <p14:tracePt t="11600" x="3571875" y="2854325"/>
          <p14:tracePt t="11602" x="3595688" y="2854325"/>
          <p14:tracePt t="11605" x="3611563" y="2854325"/>
          <p14:tracePt t="11607" x="3635375" y="2862263"/>
          <p14:tracePt t="11609" x="3651250" y="2862263"/>
          <p14:tracePt t="11611" x="3676650" y="2870200"/>
          <p14:tracePt t="11613" x="3692525" y="2870200"/>
          <p14:tracePt t="11614" x="3716338" y="2870200"/>
          <p14:tracePt t="11617" x="3732213" y="2870200"/>
          <p14:tracePt t="11619" x="3756025" y="2878138"/>
          <p14:tracePt t="11621" x="3771900" y="2878138"/>
          <p14:tracePt t="11623" x="3795713" y="2886075"/>
          <p14:tracePt t="11624" x="3819525" y="2886075"/>
          <p14:tracePt t="11626" x="3835400" y="2886075"/>
          <p14:tracePt t="11628" x="3859213" y="2894013"/>
          <p14:tracePt t="11633" x="3883025" y="2894013"/>
          <p14:tracePt t="11634" x="3906838" y="2894013"/>
          <p14:tracePt t="11635" x="3922713" y="2901950"/>
          <p14:tracePt t="11637" x="3946525" y="2901950"/>
          <p14:tracePt t="11639" x="3962400" y="2909888"/>
          <p14:tracePt t="11640" x="3986213" y="2909888"/>
          <p14:tracePt t="11642" x="4011613" y="2909888"/>
          <p14:tracePt t="11645" x="4035425" y="2909888"/>
          <p14:tracePt t="11647" x="4059238" y="2919413"/>
          <p14:tracePt t="11650" x="4106863" y="2927350"/>
          <p14:tracePt t="11652" x="4122738" y="2927350"/>
          <p14:tracePt t="11655" x="4146550" y="2935288"/>
          <p14:tracePt t="11657" x="4170363" y="2935288"/>
          <p14:tracePt t="11659" x="4194175" y="2943225"/>
          <p14:tracePt t="11661" x="4217988" y="2943225"/>
          <p14:tracePt t="11663" x="4241800" y="2943225"/>
          <p14:tracePt t="11665" x="4257675" y="2951163"/>
          <p14:tracePt t="11667" x="4281488" y="2951163"/>
          <p14:tracePt t="11669" x="4297363" y="2951163"/>
          <p14:tracePt t="11671" x="4321175" y="2959100"/>
          <p14:tracePt t="11673" x="4337050" y="2959100"/>
          <p14:tracePt t="11675" x="4362450" y="2967038"/>
          <p14:tracePt t="11677" x="4386263" y="2967038"/>
          <p14:tracePt t="11678" x="4402138" y="2967038"/>
          <p14:tracePt t="11682" x="4418013" y="2974975"/>
          <p14:tracePt t="11684" x="4441825" y="2974975"/>
          <p14:tracePt t="11686" x="4457700" y="2974975"/>
          <p14:tracePt t="11688" x="4473575" y="2982913"/>
          <p14:tracePt t="11688" x="4489450" y="2982913"/>
          <p14:tracePt t="11690" x="4505325" y="2982913"/>
          <p14:tracePt t="11692" x="4521200" y="2990850"/>
          <p14:tracePt t="11695" x="4537075" y="2990850"/>
          <p14:tracePt t="11697" x="4552950" y="2998788"/>
          <p14:tracePt t="11700" x="4568825" y="2998788"/>
          <p14:tracePt t="11701" x="4584700" y="2998788"/>
          <p14:tracePt t="11702" x="4608513" y="2998788"/>
          <p14:tracePt t="11704" x="4624388" y="3006725"/>
          <p14:tracePt t="11707" x="4640263" y="3006725"/>
          <p14:tracePt t="11709" x="4656138" y="3014663"/>
          <p14:tracePt t="11711" x="4664075" y="3014663"/>
          <p14:tracePt t="11713" x="4679950" y="3014663"/>
          <p14:tracePt t="11715" x="4695825" y="3022600"/>
          <p14:tracePt t="11718" x="4713288" y="3022600"/>
          <p14:tracePt t="11719" x="4729163" y="3030538"/>
          <p14:tracePt t="11721" x="4745038" y="3030538"/>
          <p14:tracePt t="11723" x="4760913" y="3030538"/>
          <p14:tracePt t="11725" x="4776788" y="3038475"/>
          <p14:tracePt t="11727" x="4792663" y="3038475"/>
          <p14:tracePt t="11728" x="4808538" y="3038475"/>
          <p14:tracePt t="11730" x="4824413" y="3046413"/>
          <p14:tracePt t="11733" x="4840288" y="3046413"/>
          <p14:tracePt t="11735" x="4856163" y="3054350"/>
          <p14:tracePt t="11737" x="4872038" y="3054350"/>
          <p14:tracePt t="11739" x="4887913" y="3054350"/>
          <p14:tracePt t="11741" x="4903788" y="3062288"/>
          <p14:tracePt t="11742" x="4919663" y="3062288"/>
          <p14:tracePt t="11745" x="4927600" y="3062288"/>
          <p14:tracePt t="11747" x="4943475" y="3070225"/>
          <p14:tracePt t="11750" x="4959350" y="3070225"/>
          <p14:tracePt t="11751" x="4975225" y="3070225"/>
          <p14:tracePt t="11753" x="4983163" y="3070225"/>
          <p14:tracePt t="11754" x="4999038" y="3078163"/>
          <p14:tracePt t="11756" x="5014913" y="3078163"/>
          <p14:tracePt t="11759" x="5030788" y="3078163"/>
          <p14:tracePt t="11761" x="5038725" y="3078163"/>
          <p14:tracePt t="11763" x="5056188" y="3086100"/>
          <p14:tracePt t="11766" x="5072063" y="3086100"/>
          <p14:tracePt t="11768" x="5087938" y="3086100"/>
          <p14:tracePt t="11771" x="5103813" y="3086100"/>
          <p14:tracePt t="11773" x="5111750" y="3086100"/>
          <p14:tracePt t="11775" x="5119688" y="3086100"/>
          <p14:tracePt t="11777" x="5135563" y="3086100"/>
          <p14:tracePt t="11780" x="5159375" y="3086100"/>
          <p14:tracePt t="11783" x="5167313" y="3086100"/>
          <p14:tracePt t="11785" x="5175250" y="3094038"/>
          <p14:tracePt t="11787" x="5183188" y="3094038"/>
          <p14:tracePt t="11789" x="5199063" y="3094038"/>
          <p14:tracePt t="11791" x="5207000" y="3094038"/>
          <p14:tracePt t="11792" x="5214938" y="3094038"/>
          <p14:tracePt t="11794" x="5222875" y="3094038"/>
          <p14:tracePt t="11797" x="5238750" y="3094038"/>
          <p14:tracePt t="11799" x="5246688" y="3094038"/>
          <p14:tracePt t="11801" x="5254625" y="3094038"/>
          <p14:tracePt t="11803" x="5262563" y="3094038"/>
          <p14:tracePt t="11805" x="5270500" y="3094038"/>
          <p14:tracePt t="11806" x="5278438" y="3094038"/>
          <p14:tracePt t="11809" x="5286375" y="3094038"/>
          <p14:tracePt t="11811" x="5286375" y="3101975"/>
          <p14:tracePt t="11813" x="5294313" y="3101975"/>
          <p14:tracePt t="11815" x="5302250" y="3101975"/>
          <p14:tracePt t="11818" x="5310188" y="3101975"/>
          <p14:tracePt t="11820" x="5318125" y="3101975"/>
          <p14:tracePt t="11827" x="5326063" y="3101975"/>
          <p14:tracePt t="11836" x="5334000" y="3101975"/>
          <p14:tracePt t="11838" x="5341938" y="3101975"/>
          <p14:tracePt t="11848" x="5349875" y="3101975"/>
          <p14:tracePt t="11853" x="5357813" y="3101975"/>
          <p14:tracePt t="11858" x="5365750" y="3101975"/>
          <p14:tracePt t="11867" x="5373688" y="3101975"/>
          <p14:tracePt t="11870" x="5373688" y="3109913"/>
          <p14:tracePt t="11872" x="5381625" y="3109913"/>
          <p14:tracePt t="11882" x="5389563" y="3109913"/>
          <p14:tracePt t="11891" x="5397500" y="3109913"/>
          <p14:tracePt t="11897" x="5407025" y="3109913"/>
          <p14:tracePt t="11913" x="5422900" y="3109913"/>
          <p14:tracePt t="11917" x="5422900" y="3117850"/>
          <p14:tracePt t="11921" x="5430838" y="3117850"/>
          <p14:tracePt t="12201" x="5430838" y="3109913"/>
          <p14:tracePt t="12207" x="5422900" y="3109913"/>
          <p14:tracePt t="12209" x="5422900" y="3101975"/>
          <p14:tracePt t="12213" x="5414963" y="3101975"/>
          <p14:tracePt t="12216" x="5414963" y="3094038"/>
          <p14:tracePt t="12218" x="5407025" y="3086100"/>
          <p14:tracePt t="12221" x="5407025" y="3078163"/>
          <p14:tracePt t="12223" x="5397500" y="3078163"/>
          <p14:tracePt t="12225" x="5389563" y="3070225"/>
          <p14:tracePt t="12227" x="5381625" y="3062288"/>
          <p14:tracePt t="12229" x="5381625" y="3054350"/>
          <p14:tracePt t="12231" x="5373688" y="3046413"/>
          <p14:tracePt t="12233" x="5365750" y="3038475"/>
          <p14:tracePt t="12237" x="5357813" y="3030538"/>
          <p14:tracePt t="12240" x="5349875" y="3022600"/>
          <p14:tracePt t="12241" x="5349875" y="3014663"/>
          <p14:tracePt t="12243" x="5341938" y="3006725"/>
          <p14:tracePt t="12244" x="5334000" y="3006725"/>
          <p14:tracePt t="12251" x="5334000" y="2998788"/>
          <p14:tracePt t="12251" x="5318125" y="2982913"/>
          <p14:tracePt t="12253" x="5318125" y="2974975"/>
          <p14:tracePt t="12255" x="5310188" y="2974975"/>
          <p14:tracePt t="12256" x="5310188" y="2967038"/>
          <p14:tracePt t="12259" x="5302250" y="2959100"/>
          <p14:tracePt t="12261" x="5294313" y="2959100"/>
          <p14:tracePt t="12263" x="5294313" y="2951163"/>
          <p14:tracePt t="12266" x="5286375" y="2951163"/>
          <p14:tracePt t="12268" x="5270500" y="2935288"/>
          <p14:tracePt t="12271" x="5262563" y="2927350"/>
          <p14:tracePt t="12273" x="5262563" y="2919413"/>
          <p14:tracePt t="12275" x="5254625" y="2909888"/>
          <p14:tracePt t="12277" x="5246688" y="2901950"/>
          <p14:tracePt t="12282" x="5230813" y="2886075"/>
          <p14:tracePt t="12284" x="5230813" y="2878138"/>
          <p14:tracePt t="12287" x="5222875" y="2870200"/>
          <p14:tracePt t="12289" x="5214938" y="2862263"/>
          <p14:tracePt t="12291" x="5207000" y="2854325"/>
          <p14:tracePt t="12293" x="5207000" y="2846388"/>
          <p14:tracePt t="12294" x="5199063" y="2838450"/>
          <p14:tracePt t="12299" x="5191125" y="2822575"/>
          <p14:tracePt t="12301" x="5183188" y="2814638"/>
          <p14:tracePt t="12303" x="5175250" y="2806700"/>
          <p14:tracePt t="12305" x="5175250" y="2798763"/>
          <p14:tracePt t="12307" x="5167313" y="2790825"/>
          <p14:tracePt t="12308" x="5167313" y="2774950"/>
          <p14:tracePt t="12311" x="5151438" y="2767013"/>
          <p14:tracePt t="12313" x="5151438" y="2751138"/>
          <p14:tracePt t="12316" x="5143500" y="2743200"/>
          <p14:tracePt t="12317" x="5135563" y="2727325"/>
          <p14:tracePt t="12319" x="5127625" y="2711450"/>
          <p14:tracePt t="12321" x="5119688" y="2695575"/>
          <p14:tracePt t="12323" x="5111750" y="2687638"/>
          <p14:tracePt t="12325" x="5103813" y="2671763"/>
          <p14:tracePt t="12327" x="5095875" y="2655888"/>
          <p14:tracePt t="12329" x="5080000" y="2640013"/>
          <p14:tracePt t="12333" x="5064125" y="2600325"/>
          <p14:tracePt t="12335" x="5046663" y="2592388"/>
          <p14:tracePt t="12337" x="5038725" y="2576513"/>
          <p14:tracePt t="12339" x="5030788" y="2551113"/>
          <p14:tracePt t="12341" x="5014913" y="2535238"/>
          <p14:tracePt t="12343" x="5006975" y="2519363"/>
          <p14:tracePt t="12346" x="4975225" y="2479675"/>
          <p14:tracePt t="12350" x="4967288" y="2455863"/>
          <p14:tracePt t="12351" x="4951413" y="2439988"/>
          <p14:tracePt t="12353" x="4935538" y="2416175"/>
          <p14:tracePt t="12355" x="4919663" y="2392363"/>
          <p14:tracePt t="12356" x="4911725" y="2376488"/>
          <p14:tracePt t="12359" x="4895850" y="2352675"/>
          <p14:tracePt t="12361" x="4879975" y="2336800"/>
          <p14:tracePt t="12364" x="4864100" y="2312988"/>
          <p14:tracePt t="12366" x="4848225" y="2297113"/>
          <p14:tracePt t="12368" x="4840288" y="2273300"/>
          <p14:tracePt t="12369" x="4824413" y="2257425"/>
          <p14:tracePt t="12370" x="4808538" y="2233613"/>
          <p14:tracePt t="12373" x="4792663" y="2216150"/>
          <p14:tracePt t="12375" x="4776788" y="2192338"/>
          <p14:tracePt t="12377" x="4768850" y="2176463"/>
          <p14:tracePt t="12378" x="4752975" y="2160588"/>
          <p14:tracePt t="12381" x="4737100" y="2144713"/>
          <p14:tracePt t="12382" x="4729163" y="2128838"/>
          <p14:tracePt t="12385" x="4713288" y="2112963"/>
          <p14:tracePt t="12386" x="4705350" y="2097088"/>
          <p14:tracePt t="12389" x="4687888" y="2081213"/>
          <p14:tracePt t="12390" x="4679950" y="2065338"/>
          <p14:tracePt t="12392" x="4664075" y="2049463"/>
          <p14:tracePt t="12394" x="4656138" y="2041525"/>
          <p14:tracePt t="12396" x="4648200" y="2025650"/>
          <p14:tracePt t="12399" x="4632325" y="2017713"/>
          <p14:tracePt t="12403" x="4616450" y="1993900"/>
          <p14:tracePt t="12404" x="4608513" y="1985963"/>
          <p14:tracePt t="12406" x="4600575" y="1978025"/>
          <p14:tracePt t="12408" x="4592638" y="1970088"/>
          <p14:tracePt t="12410" x="4576763" y="1962150"/>
          <p14:tracePt t="12413" x="4576763" y="1954213"/>
          <p14:tracePt t="12415" x="4568825" y="1946275"/>
          <p14:tracePt t="12418" x="4552950" y="1930400"/>
          <p14:tracePt t="12420" x="4545013" y="1930400"/>
          <p14:tracePt t="12422" x="4537075" y="1922463"/>
          <p14:tracePt t="12424" x="4529138" y="1914525"/>
          <p14:tracePt t="12426" x="4521200" y="1906588"/>
          <p14:tracePt t="12429" x="4513263" y="1898650"/>
          <p14:tracePt t="12431" x="4505325" y="1898650"/>
          <p14:tracePt t="12434" x="4497388" y="1890713"/>
          <p14:tracePt t="12436" x="4489450" y="1881188"/>
          <p14:tracePt t="12438" x="4481513" y="1881188"/>
          <p14:tracePt t="12440" x="4473575" y="1873250"/>
          <p14:tracePt t="12442" x="4457700" y="1865313"/>
          <p14:tracePt t="12444" x="4449763" y="1857375"/>
          <p14:tracePt t="12446" x="4433888" y="1857375"/>
          <p14:tracePt t="12450" x="4418013" y="1841500"/>
          <p14:tracePt t="12452" x="4402138" y="1833563"/>
          <p14:tracePt t="12454" x="4386263" y="1825625"/>
          <p14:tracePt t="12456" x="4378325" y="1825625"/>
          <p14:tracePt t="12458" x="4362450" y="1817688"/>
          <p14:tracePt t="12460" x="4344988" y="1809750"/>
          <p14:tracePt t="12462" x="4329113" y="1801813"/>
          <p14:tracePt t="12466" x="4313238" y="1793875"/>
          <p14:tracePt t="12467" x="4305300" y="1785938"/>
          <p14:tracePt t="12468" x="4289425" y="1778000"/>
          <p14:tracePt t="12470" x="4265613" y="1770063"/>
          <p14:tracePt t="12472" x="4249738" y="1754188"/>
          <p14:tracePt t="12474" x="4233863" y="1754188"/>
          <p14:tracePt t="12476" x="4217988" y="1738313"/>
          <p14:tracePt t="12479" x="4202113" y="1738313"/>
          <p14:tracePt t="12482" x="4178300" y="1730375"/>
          <p14:tracePt t="12485" x="4146550" y="1714500"/>
          <p14:tracePt t="12486" x="4122738" y="1706563"/>
          <p14:tracePt t="12488" x="4106863" y="1698625"/>
          <p14:tracePt t="12490" x="4090988" y="1690688"/>
          <p14:tracePt t="12492" x="4067175" y="1682750"/>
          <p14:tracePt t="12495" x="4051300" y="1674813"/>
          <p14:tracePt t="12498" x="4027488" y="1666875"/>
          <p14:tracePt t="12501" x="3986213" y="1643063"/>
          <p14:tracePt t="12503" x="3970338" y="1635125"/>
          <p14:tracePt t="12505" x="3946525" y="1627188"/>
          <p14:tracePt t="12506" x="3930650" y="1619250"/>
          <p14:tracePt t="12509" x="3906838" y="1611313"/>
          <p14:tracePt t="12511" x="3883025" y="1603375"/>
          <p14:tracePt t="12513" x="3867150" y="1595438"/>
          <p14:tracePt t="12516" x="3843338" y="1587500"/>
          <p14:tracePt t="12519" x="3811588" y="1571625"/>
          <p14:tracePt t="12521" x="3787775" y="1563688"/>
          <p14:tracePt t="12523" x="3771900" y="1555750"/>
          <p14:tracePt t="12525" x="3748088" y="1547813"/>
          <p14:tracePt t="12527" x="3732213" y="1538288"/>
          <p14:tracePt t="12529" x="3708400" y="1522413"/>
          <p14:tracePt t="12530" x="3684588" y="1522413"/>
          <p14:tracePt t="12533" x="3668713" y="1514475"/>
          <p14:tracePt t="12535" x="3643313" y="1506538"/>
          <p14:tracePt t="12537" x="3619500" y="1498600"/>
          <p14:tracePt t="12539" x="3595688" y="1482725"/>
          <p14:tracePt t="12541" x="3579813" y="1482725"/>
          <p14:tracePt t="12543" x="3556000" y="1466850"/>
          <p14:tracePt t="12546" x="3524250" y="1458913"/>
          <p14:tracePt t="12548" x="3500438" y="1450975"/>
          <p14:tracePt t="12550" x="3476625" y="1443038"/>
          <p14:tracePt t="12552" x="3452813" y="1443038"/>
          <p14:tracePt t="12553" x="3429000" y="1427163"/>
          <p14:tracePt t="12555" x="3397250" y="1427163"/>
          <p14:tracePt t="12556" x="3373438" y="1419225"/>
          <p14:tracePt t="12559" x="3349625" y="1411288"/>
          <p14:tracePt t="12561" x="3325813" y="1403350"/>
          <p14:tracePt t="12564" x="3300413" y="1395413"/>
          <p14:tracePt t="12566" x="3268663" y="1387475"/>
          <p14:tracePt t="12568" x="3228975" y="1379538"/>
          <p14:tracePt t="12571" x="3205163" y="1371600"/>
          <p14:tracePt t="12573" x="3181350" y="1371600"/>
          <p14:tracePt t="12575" x="3157538" y="1363663"/>
          <p14:tracePt t="12577" x="3141663" y="1355725"/>
          <p14:tracePt t="12579" x="3117850" y="1347788"/>
          <p14:tracePt t="12581" x="3094038" y="1339850"/>
          <p14:tracePt t="12583" x="3070225" y="1339850"/>
          <p14:tracePt t="12585" x="3054350" y="1331913"/>
          <p14:tracePt t="12587" x="3030538" y="1323975"/>
          <p14:tracePt t="12589" x="3014663" y="1323975"/>
          <p14:tracePt t="12591" x="2990850" y="1316038"/>
          <p14:tracePt t="12593" x="2974975" y="1308100"/>
          <p14:tracePt t="12596" x="2957513" y="1308100"/>
          <p14:tracePt t="12598" x="2941638" y="1300163"/>
          <p14:tracePt t="12601" x="2901950" y="1284288"/>
          <p14:tracePt t="12603" x="2886075" y="1284288"/>
          <p14:tracePt t="12605" x="2870200" y="1276350"/>
          <p14:tracePt t="12607" x="2846388" y="1268413"/>
          <p14:tracePt t="12609" x="2830513" y="1268413"/>
          <p14:tracePt t="12611" x="2814638" y="1260475"/>
          <p14:tracePt t="12613" x="2798763" y="1252538"/>
          <p14:tracePt t="12616" x="2782888" y="1252538"/>
          <p14:tracePt t="12617" x="2767013" y="1244600"/>
          <p14:tracePt t="12618" x="2759075" y="1244600"/>
          <p14:tracePt t="12621" x="2743200" y="1236663"/>
          <p14:tracePt t="12623" x="2735263" y="1236663"/>
          <p14:tracePt t="12625" x="2719388" y="1228725"/>
          <p14:tracePt t="12627" x="2711450" y="1228725"/>
          <p14:tracePt t="12629" x="2695575" y="1228725"/>
          <p14:tracePt t="12633" x="2679700" y="1220788"/>
          <p14:tracePt t="12635" x="2671763" y="1220788"/>
          <p14:tracePt t="12637" x="2663825" y="1212850"/>
          <p14:tracePt t="12642" x="2655888" y="1212850"/>
          <p14:tracePt t="12644" x="2640013" y="1212850"/>
          <p14:tracePt t="12650" x="2632075" y="1204913"/>
          <p14:tracePt t="12651" x="2624138" y="1204913"/>
          <p14:tracePt t="12655" x="2616200" y="1204913"/>
          <p14:tracePt t="12657" x="2606675" y="1204913"/>
          <p14:tracePt t="12659" x="2606675" y="1195388"/>
          <p14:tracePt t="12664" x="2598738" y="1195388"/>
          <p14:tracePt t="12667" x="2590800" y="1195388"/>
          <p14:tracePt t="12673" x="2582863" y="1195388"/>
          <p14:tracePt t="12679" x="2574925" y="1195388"/>
          <p14:tracePt t="12682" x="2574925" y="1187450"/>
          <p14:tracePt t="12683" x="2566988" y="1187450"/>
          <p14:tracePt t="12689" x="2559050" y="1187450"/>
          <p14:tracePt t="12691" x="2551113" y="1187450"/>
          <p14:tracePt t="12698" x="2543175" y="1187450"/>
          <p14:tracePt t="12699" x="2535238" y="1179513"/>
          <p14:tracePt t="12703" x="2527300" y="1179513"/>
          <p14:tracePt t="12705" x="2519363" y="1179513"/>
          <p14:tracePt t="12707" x="2511425" y="1179513"/>
          <p14:tracePt t="12711" x="2503488" y="1179513"/>
          <p14:tracePt t="12714" x="2495550" y="1179513"/>
          <p14:tracePt t="12715" x="2487613" y="1179513"/>
          <p14:tracePt t="12717" x="2479675" y="1179513"/>
          <p14:tracePt t="12719" x="2471738" y="1179513"/>
          <p14:tracePt t="12721" x="2463800" y="1179513"/>
          <p14:tracePt t="12722" x="2447925" y="1179513"/>
          <p14:tracePt t="12725" x="2439988" y="1171575"/>
          <p14:tracePt t="12727" x="2432050" y="1171575"/>
          <p14:tracePt t="12730" x="2424113" y="1171575"/>
          <p14:tracePt t="12731" x="2416175" y="1171575"/>
          <p14:tracePt t="12733" x="2400300" y="1171575"/>
          <p14:tracePt t="12735" x="2392363" y="1171575"/>
          <p14:tracePt t="12737" x="2384425" y="1171575"/>
          <p14:tracePt t="12739" x="2376488" y="1171575"/>
          <p14:tracePt t="12741" x="2368550" y="1171575"/>
          <p14:tracePt t="12743" x="2352675" y="1171575"/>
          <p14:tracePt t="12745" x="2344738" y="1171575"/>
          <p14:tracePt t="12748" x="2328863" y="1171575"/>
          <p14:tracePt t="12749" x="2320925" y="1171575"/>
          <p14:tracePt t="12751" x="2312988" y="1171575"/>
          <p14:tracePt t="12753" x="2297113" y="1171575"/>
          <p14:tracePt t="12755" x="2289175" y="1171575"/>
          <p14:tracePt t="12757" x="2281238" y="1171575"/>
          <p14:tracePt t="12759" x="2265363" y="1171575"/>
          <p14:tracePt t="12761" x="2255838" y="1171575"/>
          <p14:tracePt t="12764" x="2247900" y="1171575"/>
          <p14:tracePt t="12765" x="2239963" y="1171575"/>
          <p14:tracePt t="12767" x="2232025" y="1171575"/>
          <p14:tracePt t="12769" x="2224088" y="1171575"/>
          <p14:tracePt t="12771" x="2208213" y="1171575"/>
          <p14:tracePt t="12772" x="2200275" y="1171575"/>
          <p14:tracePt t="12776" x="2192338" y="1171575"/>
          <p14:tracePt t="12777" x="2184400" y="1171575"/>
          <p14:tracePt t="12779" x="2176463" y="1171575"/>
          <p14:tracePt t="12782" x="2168525" y="1171575"/>
          <p14:tracePt t="12783" x="2160588" y="1171575"/>
          <p14:tracePt t="12785" x="2152650" y="1171575"/>
          <p14:tracePt t="12789" x="2144713" y="1171575"/>
          <p14:tracePt t="12791" x="2136775" y="1171575"/>
          <p14:tracePt t="12798" x="2128838" y="1171575"/>
          <p14:tracePt t="12802" x="2128838" y="1179513"/>
          <p14:tracePt t="12806" x="2120900" y="1179513"/>
          <p14:tracePt t="12840" x="2120900" y="1187450"/>
          <p14:tracePt t="12852" x="2112963" y="1187450"/>
          <p14:tracePt t="12862" x="2105025" y="1187450"/>
          <p14:tracePt t="12883" x="2097088" y="1187450"/>
          <p14:tracePt t="12972" x="2105025" y="1187450"/>
          <p14:tracePt t="12980" x="2105025" y="1195388"/>
          <p14:tracePt t="12986" x="2112963" y="1195388"/>
          <p14:tracePt t="13130" x="2105025" y="1195388"/>
          <p14:tracePt t="13138" x="2097088" y="1195388"/>
          <p14:tracePt t="13140" x="2097088" y="1187450"/>
          <p14:tracePt t="13143" x="2089150" y="1187450"/>
          <p14:tracePt t="13150" x="2089150" y="1179513"/>
          <p14:tracePt t="13151" x="2081213" y="1179513"/>
          <p14:tracePt t="13160" x="2073275" y="1171575"/>
          <p14:tracePt t="13164" x="2065338" y="1171575"/>
          <p14:tracePt t="13168" x="2065338" y="1163638"/>
          <p14:tracePt t="13169" x="2057400" y="1163638"/>
          <p14:tracePt t="13173" x="2049463" y="1163638"/>
          <p14:tracePt t="13177" x="2049463" y="1155700"/>
          <p14:tracePt t="13179" x="2041525" y="1155700"/>
          <p14:tracePt t="13182" x="2033588" y="1155700"/>
          <p14:tracePt t="13183" x="2033588" y="1147763"/>
          <p14:tracePt t="13185" x="2025650" y="1147763"/>
          <p14:tracePt t="13189" x="2017713" y="1139825"/>
          <p14:tracePt t="13191" x="2009775" y="1139825"/>
          <p14:tracePt t="13193" x="2001838" y="1131888"/>
          <p14:tracePt t="13198" x="1993900" y="1123950"/>
          <p14:tracePt t="13200" x="1978025" y="1123950"/>
          <p14:tracePt t="13201" x="1978025" y="1116013"/>
          <p14:tracePt t="13203" x="1962150" y="1108075"/>
          <p14:tracePt t="13205" x="1954213" y="1108075"/>
          <p14:tracePt t="13207" x="1946275" y="1100138"/>
          <p14:tracePt t="13209" x="1938338" y="1092200"/>
          <p14:tracePt t="13212" x="1922463" y="1092200"/>
          <p14:tracePt t="13215" x="1905000" y="1084263"/>
          <p14:tracePt t="13216" x="1897063" y="1076325"/>
          <p14:tracePt t="13217" x="1881188" y="1068388"/>
          <p14:tracePt t="13219" x="1865313" y="1060450"/>
          <p14:tracePt t="13221" x="1857375" y="1052513"/>
          <p14:tracePt t="13223" x="1841500" y="1052513"/>
          <p14:tracePt t="13225" x="1817688" y="1036638"/>
          <p14:tracePt t="13227" x="1801813" y="1028700"/>
          <p14:tracePt t="13229" x="1785938" y="1020763"/>
          <p14:tracePt t="13231" x="1762125" y="1012825"/>
          <p14:tracePt t="13233" x="1746250" y="1004888"/>
          <p14:tracePt t="13234" x="1722438" y="996950"/>
          <p14:tracePt t="13236" x="1706563" y="989013"/>
          <p14:tracePt t="13238" x="1682750" y="981075"/>
          <p14:tracePt t="13240" x="1658938" y="965200"/>
          <p14:tracePt t="13242" x="1643063" y="965200"/>
          <p14:tracePt t="13245" x="1619250" y="949325"/>
          <p14:tracePt t="13247" x="1595438" y="941388"/>
          <p14:tracePt t="13249" x="1571625" y="933450"/>
          <p14:tracePt t="13250" x="1546225" y="925513"/>
          <p14:tracePt t="13252" x="1522413" y="917575"/>
          <p14:tracePt t="13254" x="1498600" y="901700"/>
          <p14:tracePt t="13256" x="1474788" y="893763"/>
          <p14:tracePt t="13258" x="1443038" y="885825"/>
          <p14:tracePt t="13260" x="1419225" y="877888"/>
          <p14:tracePt t="13262" x="1395413" y="869950"/>
          <p14:tracePt t="13265" x="1371600" y="852488"/>
          <p14:tracePt t="13267" x="1347788" y="844550"/>
          <p14:tracePt t="13268" x="1323975" y="836613"/>
          <p14:tracePt t="13270" x="1300163" y="828675"/>
          <p14:tracePt t="13272" x="1276350" y="820738"/>
          <p14:tracePt t="13274" x="1244600" y="804863"/>
          <p14:tracePt t="13276" x="1220788" y="796925"/>
          <p14:tracePt t="13280" x="1163638" y="781050"/>
          <p14:tracePt t="13283" x="1139825" y="765175"/>
          <p14:tracePt t="13284" x="1108075" y="757238"/>
          <p14:tracePt t="13286" x="1084263" y="749300"/>
          <p14:tracePt t="13288" x="1052513" y="733425"/>
          <p14:tracePt t="13290" x="1028700" y="725488"/>
          <p14:tracePt t="13292" x="1004888" y="725488"/>
          <p14:tracePt t="13295" x="973138" y="709613"/>
          <p14:tracePt t="13297" x="949325" y="701675"/>
          <p14:tracePt t="13299" x="917575" y="693738"/>
          <p14:tracePt t="13300" x="885825" y="677863"/>
          <p14:tracePt t="13302" x="860425" y="669925"/>
          <p14:tracePt t="13304" x="828675" y="661988"/>
          <p14:tracePt t="13306" x="796925" y="646113"/>
          <p14:tracePt t="13308" x="765175" y="638175"/>
          <p14:tracePt t="13310" x="741363" y="630238"/>
          <p14:tracePt t="13312" x="709613" y="614363"/>
          <p14:tracePt t="13315" x="677863" y="606425"/>
          <p14:tracePt t="13317" x="646113" y="590550"/>
          <p14:tracePt t="13318" x="622300" y="582613"/>
          <p14:tracePt t="13320" x="598488" y="574675"/>
          <p14:tracePt t="13322" x="566738" y="558800"/>
          <p14:tracePt t="13324" x="542925" y="550863"/>
          <p14:tracePt t="13326" x="509588" y="542925"/>
          <p14:tracePt t="13328" x="485775" y="527050"/>
          <p14:tracePt t="13331" x="461963" y="519113"/>
          <p14:tracePt t="13332" x="438150" y="509588"/>
          <p14:tracePt t="13334" x="414338" y="501650"/>
          <p14:tracePt t="13336" x="390525" y="493713"/>
          <p14:tracePt t="13338" x="366713" y="485775"/>
          <p14:tracePt t="13340" x="350838" y="477838"/>
          <p14:tracePt t="13342" x="327025" y="469900"/>
          <p14:tracePt t="13345" x="311150" y="461963"/>
          <p14:tracePt t="13347" x="295275" y="454025"/>
          <p14:tracePt t="13349" x="279400" y="446088"/>
          <p14:tracePt t="13351" x="263525" y="438150"/>
          <p14:tracePt t="13352" x="247650" y="430213"/>
          <p14:tracePt t="13354" x="231775" y="422275"/>
          <p14:tracePt t="13356" x="215900" y="414338"/>
          <p14:tracePt t="13358" x="207963" y="406400"/>
          <p14:tracePt t="13360" x="192088" y="406400"/>
          <p14:tracePt t="13363" x="184150" y="398463"/>
          <p14:tracePt t="13365" x="166688" y="390525"/>
          <p14:tracePt t="13368" x="150813" y="382588"/>
          <p14:tracePt t="13370" x="142875" y="382588"/>
          <p14:tracePt t="13372" x="134938" y="374650"/>
          <p14:tracePt t="13375" x="127000" y="374650"/>
          <p14:tracePt t="13376" x="119063" y="366713"/>
          <p14:tracePt t="13378" x="111125" y="366713"/>
          <p14:tracePt t="13381" x="103188" y="358775"/>
          <p14:tracePt t="13383" x="95250" y="358775"/>
          <p14:tracePt t="13384" x="87313" y="350838"/>
          <p14:tracePt t="13386" x="79375" y="350838"/>
          <p14:tracePt t="13388" x="71438" y="342900"/>
          <p14:tracePt t="13392" x="63500" y="334963"/>
          <p14:tracePt t="13395" x="55563" y="334963"/>
          <p14:tracePt t="13399" x="47625" y="327025"/>
          <p14:tracePt t="13400" x="39688" y="327025"/>
          <p14:tracePt t="13402" x="31750" y="319088"/>
          <p14:tracePt t="13406" x="23813" y="311150"/>
          <p14:tracePt t="13408" x="15875" y="311150"/>
          <p14:tracePt t="13410" x="15875" y="303213"/>
          <p14:tracePt t="13412" x="7938" y="303213"/>
          <p14:tracePt t="13416" x="0" y="2952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C13F-C257-45A9-A6A8-CD27A5A2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9E9DBBA6-33D7-4E34-8492-0805FAB28D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737227"/>
            <a:ext cx="4878387" cy="256623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4F39B-452B-4716-A2BD-A12FB075C3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The Title in the top left is used to return to the Home Page.</a:t>
            </a:r>
          </a:p>
          <a:p>
            <a:r>
              <a:rPr lang="en-US" dirty="0"/>
              <a:t>A description and two images of the project.</a:t>
            </a:r>
          </a:p>
          <a:p>
            <a:r>
              <a:rPr lang="en-US" dirty="0"/>
              <a:t>Links to a YouTube demo and GitHub Code.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ACDA78-6DE0-4D31-B9EF-EB10B8547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1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38"/>
    </mc:Choice>
    <mc:Fallback>
      <p:transition spd="slow" advTm="29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3" x="4608513" y="4090988"/>
          <p14:tracePt t="475" x="4616450" y="4090988"/>
          <p14:tracePt t="487" x="4624388" y="4090988"/>
          <p14:tracePt t="494" x="4632325" y="4090988"/>
          <p14:tracePt t="496" x="4632325" y="4098925"/>
          <p14:tracePt t="501" x="4640263" y="4098925"/>
          <p14:tracePt t="507" x="4648200" y="4098925"/>
          <p14:tracePt t="513" x="4656138" y="4098925"/>
          <p14:tracePt t="515" x="4664075" y="4098925"/>
          <p14:tracePt t="519" x="4672013" y="4098925"/>
          <p14:tracePt t="521" x="4679950" y="4098925"/>
          <p14:tracePt t="526" x="4687888" y="4098925"/>
          <p14:tracePt t="528" x="4695825" y="4098925"/>
          <p14:tracePt t="529" x="4705350" y="4098925"/>
          <p14:tracePt t="533" x="4713288" y="4098925"/>
          <p14:tracePt t="535" x="4721225" y="4098925"/>
          <p14:tracePt t="537" x="4729163" y="4098925"/>
          <p14:tracePt t="539" x="4737100" y="4098925"/>
          <p14:tracePt t="541" x="4752975" y="4098925"/>
          <p14:tracePt t="544" x="4760913" y="4098925"/>
          <p14:tracePt t="546" x="4768850" y="4098925"/>
          <p14:tracePt t="547" x="4776788" y="4098925"/>
          <p14:tracePt t="548" x="4784725" y="4098925"/>
          <p14:tracePt t="551" x="4792663" y="4098925"/>
          <p14:tracePt t="553" x="4808538" y="4098925"/>
          <p14:tracePt t="554" x="4816475" y="4098925"/>
          <p14:tracePt t="557" x="4824413" y="4098925"/>
          <p14:tracePt t="559" x="4840288" y="4098925"/>
          <p14:tracePt t="561" x="4848225" y="4098925"/>
          <p14:tracePt t="563" x="4856163" y="4098925"/>
          <p14:tracePt t="564" x="4872038" y="4098925"/>
          <p14:tracePt t="566" x="4879975" y="4098925"/>
          <p14:tracePt t="568" x="4887913" y="4098925"/>
          <p14:tracePt t="570" x="4895850" y="4098925"/>
          <p14:tracePt t="572" x="4903788" y="4098925"/>
          <p14:tracePt t="575" x="4919663" y="4098925"/>
          <p14:tracePt t="577" x="4935538" y="4098925"/>
          <p14:tracePt t="580" x="4943475" y="4098925"/>
          <p14:tracePt t="581" x="4951413" y="4098925"/>
          <p14:tracePt t="583" x="4967288" y="4098925"/>
          <p14:tracePt t="585" x="4975225" y="4098925"/>
          <p14:tracePt t="587" x="4983163" y="4098925"/>
          <p14:tracePt t="588" x="4991100" y="4098925"/>
          <p14:tracePt t="591" x="4999038" y="4098925"/>
          <p14:tracePt t="594" x="5006975" y="4098925"/>
          <p14:tracePt t="595" x="5014913" y="4098925"/>
          <p14:tracePt t="597" x="5022850" y="4098925"/>
          <p14:tracePt t="601" x="5030788" y="4098925"/>
          <p14:tracePt t="603" x="5038725" y="4098925"/>
          <p14:tracePt t="607" x="5046663" y="4098925"/>
          <p14:tracePt t="833" x="5056188" y="4098925"/>
          <p14:tracePt t="945" x="5064125" y="4098925"/>
          <p14:tracePt t="962" x="5072063" y="4098925"/>
          <p14:tracePt t="973" x="5080000" y="4098925"/>
          <p14:tracePt t="981" x="5087938" y="4098925"/>
          <p14:tracePt t="985" x="5095875" y="4098925"/>
          <p14:tracePt t="989" x="5103813" y="4098925"/>
          <p14:tracePt t="994" x="5111750" y="4106863"/>
          <p14:tracePt t="999" x="5119688" y="4106863"/>
          <p14:tracePt t="1003" x="5127625" y="4106863"/>
          <p14:tracePt t="1010" x="5135563" y="4106863"/>
          <p14:tracePt t="1015" x="5143500" y="4106863"/>
          <p14:tracePt t="1021" x="5151438" y="4106863"/>
          <p14:tracePt t="1031" x="5159375" y="4106863"/>
          <p14:tracePt t="1044" x="5167313" y="4106863"/>
          <p14:tracePt t="1092" x="5175250" y="4114800"/>
          <p14:tracePt t="1097" x="5183188" y="4114800"/>
          <p14:tracePt t="1101" x="5191125" y="4114800"/>
          <p14:tracePt t="1107" x="5199063" y="4114800"/>
          <p14:tracePt t="1111" x="5207000" y="4114800"/>
          <p14:tracePt t="1115" x="5214938" y="4114800"/>
          <p14:tracePt t="1117" x="5222875" y="4114800"/>
          <p14:tracePt t="1123" x="5230813" y="4114800"/>
          <p14:tracePt t="1128" x="5238750" y="4114800"/>
          <p14:tracePt t="1131" x="5246688" y="4114800"/>
          <p14:tracePt t="1137" x="5254625" y="4114800"/>
          <p14:tracePt t="1191" x="5262563" y="4114800"/>
          <p14:tracePt t="1487" x="5270500" y="4114800"/>
          <p14:tracePt t="1495" x="5278438" y="4114800"/>
          <p14:tracePt t="1499" x="5278438" y="4106863"/>
          <p14:tracePt t="1507" x="5286375" y="4106863"/>
          <p14:tracePt t="1529" x="5294313" y="4106863"/>
          <p14:tracePt t="1545" x="5302250" y="4106863"/>
          <p14:tracePt t="1553" x="5310188" y="4106863"/>
          <p14:tracePt t="1561" x="5318125" y="4106863"/>
          <p14:tracePt t="1569" x="5326063" y="4106863"/>
          <p14:tracePt t="1579" x="5334000" y="4106863"/>
          <p14:tracePt t="1595" x="5341938" y="4106863"/>
          <p14:tracePt t="1605" x="5349875" y="4106863"/>
          <p14:tracePt t="1617" x="5357813" y="4106863"/>
          <p14:tracePt t="1619" x="5357813" y="4098925"/>
          <p14:tracePt t="1624" x="5365750" y="4098925"/>
          <p14:tracePt t="1627" x="5373688" y="4098925"/>
          <p14:tracePt t="1631" x="5381625" y="4098925"/>
          <p14:tracePt t="1635" x="5389563" y="4098925"/>
          <p14:tracePt t="1639" x="5397500" y="4098925"/>
          <p14:tracePt t="1641" x="5407025" y="4098925"/>
          <p14:tracePt t="1645" x="5414963" y="4098925"/>
          <p14:tracePt t="1647" x="5422900" y="4098925"/>
          <p14:tracePt t="1649" x="5430838" y="4090988"/>
          <p14:tracePt t="1651" x="5438775" y="4090988"/>
          <p14:tracePt t="1654" x="5446713" y="4090988"/>
          <p14:tracePt t="1657" x="5454650" y="4090988"/>
          <p14:tracePt t="1661" x="5462588" y="4090988"/>
          <p14:tracePt t="1665" x="5470525" y="4090988"/>
          <p14:tracePt t="1705" x="5478463" y="4090988"/>
          <p14:tracePt t="1708" x="5478463" y="4083050"/>
          <p14:tracePt t="1731" x="5478463" y="4075113"/>
          <p14:tracePt t="1753" x="5478463" y="4067175"/>
          <p14:tracePt t="1985" x="5478463" y="4075113"/>
          <p14:tracePt t="3661" x="5470525" y="4075113"/>
          <p14:tracePt t="3663" x="5462588" y="4075113"/>
          <p14:tracePt t="3666" x="5454650" y="4075113"/>
          <p14:tracePt t="3667" x="5446713" y="4075113"/>
          <p14:tracePt t="3669" x="5438775" y="4075113"/>
          <p14:tracePt t="3672" x="5430838" y="4067175"/>
          <p14:tracePt t="3675" x="5422900" y="4067175"/>
          <p14:tracePt t="3676" x="5407025" y="4059238"/>
          <p14:tracePt t="3677" x="5397500" y="4059238"/>
          <p14:tracePt t="3679" x="5389563" y="4051300"/>
          <p14:tracePt t="3681" x="5373688" y="4043363"/>
          <p14:tracePt t="3682" x="5357813" y="4043363"/>
          <p14:tracePt t="3684" x="5341938" y="4035425"/>
          <p14:tracePt t="3686" x="5326063" y="4027488"/>
          <p14:tracePt t="3688" x="5310188" y="4019550"/>
          <p14:tracePt t="3691" x="5294313" y="4019550"/>
          <p14:tracePt t="3693" x="5278438" y="4011613"/>
          <p14:tracePt t="3694" x="5254625" y="4003675"/>
          <p14:tracePt t="3697" x="5238750" y="4003675"/>
          <p14:tracePt t="3699" x="5222875" y="3995738"/>
          <p14:tracePt t="3701" x="5199063" y="3987800"/>
          <p14:tracePt t="3703" x="5183188" y="3987800"/>
          <p14:tracePt t="3706" x="5167313" y="3987800"/>
          <p14:tracePt t="3707" x="5151438" y="3979863"/>
          <p14:tracePt t="3709" x="5135563" y="3979863"/>
          <p14:tracePt t="3711" x="5119688" y="3979863"/>
          <p14:tracePt t="3713" x="5103813" y="3971925"/>
          <p14:tracePt t="3715" x="5087938" y="3971925"/>
          <p14:tracePt t="3716" x="5080000" y="3971925"/>
          <p14:tracePt t="3718" x="5064125" y="3963988"/>
          <p14:tracePt t="3722" x="5056188" y="3963988"/>
          <p14:tracePt t="3724" x="5038725" y="3963988"/>
          <p14:tracePt t="3725" x="5030788" y="3963988"/>
          <p14:tracePt t="3727" x="5014913" y="3956050"/>
          <p14:tracePt t="3729" x="4999038" y="3956050"/>
          <p14:tracePt t="3731" x="4991100" y="3948113"/>
          <p14:tracePt t="3733" x="4975225" y="3948113"/>
          <p14:tracePt t="3734" x="4959350" y="3948113"/>
          <p14:tracePt t="3737" x="4943475" y="3938588"/>
          <p14:tracePt t="3739" x="4927600" y="3938588"/>
          <p14:tracePt t="3741" x="4903788" y="3930650"/>
          <p14:tracePt t="3743" x="4887913" y="3930650"/>
          <p14:tracePt t="3745" x="4864100" y="3922713"/>
          <p14:tracePt t="3747" x="4840288" y="3914775"/>
          <p14:tracePt t="3749" x="4808538" y="3906838"/>
          <p14:tracePt t="3751" x="4784725" y="3906838"/>
          <p14:tracePt t="3752" x="4752975" y="3898900"/>
          <p14:tracePt t="3755" x="4721225" y="3890963"/>
          <p14:tracePt t="3757" x="4679950" y="3883025"/>
          <p14:tracePt t="3759" x="4648200" y="3883025"/>
          <p14:tracePt t="3761" x="4616450" y="3875088"/>
          <p14:tracePt t="3763" x="4576763" y="3867150"/>
          <p14:tracePt t="3765" x="4537075" y="3859213"/>
          <p14:tracePt t="3766" x="4513263" y="3859213"/>
          <p14:tracePt t="3768" x="4473575" y="3851275"/>
          <p14:tracePt t="3772" x="4441825" y="3843338"/>
          <p14:tracePt t="3774" x="4402138" y="3843338"/>
          <p14:tracePt t="3775" x="4370388" y="3835400"/>
          <p14:tracePt t="3777" x="4337050" y="3827463"/>
          <p14:tracePt t="3779" x="4305300" y="3819525"/>
          <p14:tracePt t="3781" x="4273550" y="3819525"/>
          <p14:tracePt t="3783" x="4249738" y="3811588"/>
          <p14:tracePt t="3784" x="4225925" y="3803650"/>
          <p14:tracePt t="3786" x="4194175" y="3795713"/>
          <p14:tracePt t="3789" x="4178300" y="3795713"/>
          <p14:tracePt t="3791" x="4154488" y="3787775"/>
          <p14:tracePt t="3793" x="4138613" y="3787775"/>
          <p14:tracePt t="3795" x="4122738" y="3779838"/>
          <p14:tracePt t="3797" x="4114800" y="3779838"/>
          <p14:tracePt t="3799" x="4098925" y="3771900"/>
          <p14:tracePt t="3801" x="4090988" y="3771900"/>
          <p14:tracePt t="3803" x="4083050" y="3771900"/>
          <p14:tracePt t="3805" x="4075113" y="3771900"/>
          <p14:tracePt t="3808" x="4067175" y="3771900"/>
          <p14:tracePt t="3809" x="4059238" y="3763963"/>
          <p14:tracePt t="3813" x="4051300" y="3763963"/>
          <p14:tracePt t="3817" x="4043363" y="3763963"/>
          <p14:tracePt t="3822" x="4035425" y="3763963"/>
          <p14:tracePt t="3826" x="4027488" y="3763963"/>
          <p14:tracePt t="3829" x="4019550" y="3763963"/>
          <p14:tracePt t="3831" x="4011613" y="3756025"/>
          <p14:tracePt t="3832" x="4002088" y="3756025"/>
          <p14:tracePt t="3834" x="3994150" y="3756025"/>
          <p14:tracePt t="3840" x="3986213" y="3756025"/>
          <p14:tracePt t="3842" x="3978275" y="3756025"/>
          <p14:tracePt t="3843" x="3962400" y="3756025"/>
          <p14:tracePt t="3845" x="3962400" y="3748088"/>
          <p14:tracePt t="3846" x="3954463" y="3748088"/>
          <p14:tracePt t="3848" x="3938588" y="3748088"/>
          <p14:tracePt t="3850" x="3930650" y="3748088"/>
          <p14:tracePt t="3852" x="3922713" y="3748088"/>
          <p14:tracePt t="3855" x="3914775" y="3748088"/>
          <p14:tracePt t="3857" x="3898900" y="3748088"/>
          <p14:tracePt t="3859" x="3890963" y="3740150"/>
          <p14:tracePt t="3861" x="3875088" y="3740150"/>
          <p14:tracePt t="3863" x="3867150" y="3740150"/>
          <p14:tracePt t="3864" x="3851275" y="3732213"/>
          <p14:tracePt t="3867" x="3835400" y="3732213"/>
          <p14:tracePt t="3868" x="3827463" y="3732213"/>
          <p14:tracePt t="3871" x="3811588" y="3732213"/>
          <p14:tracePt t="3873" x="3795713" y="3724275"/>
          <p14:tracePt t="3875" x="3779838" y="3724275"/>
          <p14:tracePt t="3877" x="3763963" y="3716338"/>
          <p14:tracePt t="3879" x="3740150" y="3716338"/>
          <p14:tracePt t="3880" x="3724275" y="3708400"/>
          <p14:tracePt t="3883" x="3700463" y="3700463"/>
          <p14:tracePt t="3885" x="3684588" y="3700463"/>
          <p14:tracePt t="3887" x="3660775" y="3692525"/>
          <p14:tracePt t="3889" x="3635375" y="3684588"/>
          <p14:tracePt t="3893" x="3595688" y="3676650"/>
          <p14:tracePt t="3895" x="3571875" y="3668713"/>
          <p14:tracePt t="3896" x="3548063" y="3660775"/>
          <p14:tracePt t="3898" x="3532188" y="3652838"/>
          <p14:tracePt t="3900" x="3508375" y="3644900"/>
          <p14:tracePt t="3902" x="3484563" y="3636963"/>
          <p14:tracePt t="3905" x="3460750" y="3629025"/>
          <p14:tracePt t="3908" x="3444875" y="3621088"/>
          <p14:tracePt t="3910" x="3421063" y="3613150"/>
          <p14:tracePt t="3912" x="3397250" y="3605213"/>
          <p14:tracePt t="3912" x="3381375" y="3605213"/>
          <p14:tracePt t="3914" x="3365500" y="3595688"/>
          <p14:tracePt t="3916" x="3349625" y="3587750"/>
          <p14:tracePt t="3918" x="3333750" y="3579813"/>
          <p14:tracePt t="3922" x="3317875" y="3571875"/>
          <p14:tracePt t="3924" x="3300413" y="3563938"/>
          <p14:tracePt t="3926" x="3284538" y="3556000"/>
          <p14:tracePt t="3927" x="3268663" y="3556000"/>
          <p14:tracePt t="3929" x="3252788" y="3548063"/>
          <p14:tracePt t="3931" x="3244850" y="3540125"/>
          <p14:tracePt t="3933" x="3228975" y="3532188"/>
          <p14:tracePt t="3935" x="3221038" y="3532188"/>
          <p14:tracePt t="3937" x="3213100" y="3524250"/>
          <p14:tracePt t="3940" x="3197225" y="3524250"/>
          <p14:tracePt t="3941" x="3189288" y="3516313"/>
          <p14:tracePt t="3946" x="3181350" y="3508375"/>
          <p14:tracePt t="3946" x="3173413" y="3500438"/>
          <p14:tracePt t="3948" x="3165475" y="3500438"/>
          <p14:tracePt t="3953" x="3157538" y="3492500"/>
          <p14:tracePt t="3958" x="3149600" y="3492500"/>
          <p14:tracePt t="3961" x="3141663" y="3484563"/>
          <p14:tracePt t="3963" x="3133725" y="3484563"/>
          <p14:tracePt t="3967" x="3125788" y="3476625"/>
          <p14:tracePt t="3972" x="3117850" y="3476625"/>
          <p14:tracePt t="3974" x="3109913" y="3468688"/>
          <p14:tracePt t="3975" x="3101975" y="3460750"/>
          <p14:tracePt t="3977" x="3094038" y="3460750"/>
          <p14:tracePt t="3979" x="3086100" y="3452813"/>
          <p14:tracePt t="3980" x="3078163" y="3452813"/>
          <p14:tracePt t="3982" x="3070225" y="3444875"/>
          <p14:tracePt t="3984" x="3062288" y="3436938"/>
          <p14:tracePt t="3987" x="3046413" y="3429000"/>
          <p14:tracePt t="3990" x="3038475" y="3429000"/>
          <p14:tracePt t="3991" x="3022600" y="3421063"/>
          <p14:tracePt t="3993" x="3014663" y="3413125"/>
          <p14:tracePt t="3995" x="2998788" y="3405188"/>
          <p14:tracePt t="3996" x="2982913" y="3397250"/>
          <p14:tracePt t="3998" x="2974975" y="3389313"/>
          <p14:tracePt t="4000" x="2957513" y="3381375"/>
          <p14:tracePt t="4002" x="2941638" y="3373438"/>
          <p14:tracePt t="4005" x="2925763" y="3365500"/>
          <p14:tracePt t="4007" x="2909888" y="3357563"/>
          <p14:tracePt t="4008" x="2886075" y="3349625"/>
          <p14:tracePt t="4011" x="2878138" y="3341688"/>
          <p14:tracePt t="4012" x="2862263" y="3333750"/>
          <p14:tracePt t="4014" x="2838450" y="3325813"/>
          <p14:tracePt t="4016" x="2830513" y="3317875"/>
          <p14:tracePt t="4018" x="2806700" y="3309938"/>
          <p14:tracePt t="4021" x="2790825" y="3302000"/>
          <p14:tracePt t="4023" x="2774950" y="3286125"/>
          <p14:tracePt t="4025" x="2759075" y="3278188"/>
          <p14:tracePt t="4027" x="2751138" y="3270250"/>
          <p14:tracePt t="4028" x="2735263" y="3262313"/>
          <p14:tracePt t="4030" x="2719388" y="3252788"/>
          <p14:tracePt t="4033" x="2711450" y="3244850"/>
          <p14:tracePt t="4034" x="2695575" y="3244850"/>
          <p14:tracePt t="4037" x="2687638" y="3236913"/>
          <p14:tracePt t="4039" x="2679700" y="3228975"/>
          <p14:tracePt t="4041" x="2663825" y="3228975"/>
          <p14:tracePt t="4042" x="2655888" y="3221038"/>
          <p14:tracePt t="4045" x="2647950" y="3213100"/>
          <p14:tracePt t="4049" x="2640013" y="3213100"/>
          <p14:tracePt t="4051" x="2632075" y="3205163"/>
          <p14:tracePt t="4056" x="2624138" y="3205163"/>
          <p14:tracePt t="4059" x="2624138" y="3197225"/>
          <p14:tracePt t="4063" x="2616200" y="3197225"/>
          <p14:tracePt t="4082" x="2616200" y="3189288"/>
          <p14:tracePt t="4087" x="2606675" y="3189288"/>
          <p14:tracePt t="4097" x="2598738" y="3181350"/>
          <p14:tracePt t="4103" x="2590800" y="3173413"/>
          <p14:tracePt t="4108" x="2582863" y="3165475"/>
          <p14:tracePt t="4111" x="2574925" y="3157538"/>
          <p14:tracePt t="4115" x="2566988" y="3149600"/>
          <p14:tracePt t="4117" x="2559050" y="3141663"/>
          <p14:tracePt t="4119" x="2551113" y="3141663"/>
          <p14:tracePt t="4121" x="2543175" y="3133725"/>
          <p14:tracePt t="4125" x="2535238" y="3125788"/>
          <p14:tracePt t="4127" x="2527300" y="3125788"/>
          <p14:tracePt t="4129" x="2527300" y="3117850"/>
          <p14:tracePt t="4131" x="2519363" y="3117850"/>
          <p14:tracePt t="4132" x="2511425" y="3109913"/>
          <p14:tracePt t="4138" x="2503488" y="3101975"/>
          <p14:tracePt t="4141" x="2495550" y="3101975"/>
          <p14:tracePt t="4144" x="2495550" y="3094038"/>
          <p14:tracePt t="4147" x="2487613" y="3094038"/>
          <p14:tracePt t="4151" x="2487613" y="3086100"/>
          <p14:tracePt t="4169" x="2487613" y="3078163"/>
          <p14:tracePt t="4172" x="2479675" y="3078163"/>
          <p14:tracePt t="4185" x="2471738" y="3078163"/>
          <p14:tracePt t="4190" x="2471738" y="3070225"/>
          <p14:tracePt t="4197" x="2463800" y="3070225"/>
          <p14:tracePt t="4201" x="2455863" y="3070225"/>
          <p14:tracePt t="4203" x="2455863" y="3062288"/>
          <p14:tracePt t="4206" x="2447925" y="3062288"/>
          <p14:tracePt t="4207" x="2447925" y="3054350"/>
          <p14:tracePt t="4209" x="2439988" y="3054350"/>
          <p14:tracePt t="4211" x="2432050" y="3054350"/>
          <p14:tracePt t="4215" x="2424113" y="3046413"/>
          <p14:tracePt t="4217" x="2416175" y="3046413"/>
          <p14:tracePt t="4219" x="2408238" y="3046413"/>
          <p14:tracePt t="4222" x="2400300" y="3038475"/>
          <p14:tracePt t="4225" x="2392363" y="3030538"/>
          <p14:tracePt t="4227" x="2384425" y="3030538"/>
          <p14:tracePt t="4233" x="2376488" y="3030538"/>
          <p14:tracePt t="4235" x="2376488" y="3022600"/>
          <p14:tracePt t="4247" x="2368550" y="3022600"/>
          <p14:tracePt t="4427" x="2360613" y="3014663"/>
          <p14:tracePt t="4503" x="2352675" y="3014663"/>
          <p14:tracePt t="4518" x="2344738" y="3014663"/>
          <p14:tracePt t="4615" x="2336800" y="3014663"/>
          <p14:tracePt t="4625" x="2328863" y="3014663"/>
          <p14:tracePt t="4635" x="2320925" y="3014663"/>
          <p14:tracePt t="4642" x="2312988" y="3014663"/>
          <p14:tracePt t="4657" x="2305050" y="3014663"/>
          <p14:tracePt t="4715" x="2297113" y="3014663"/>
          <p14:tracePt t="4887" x="2305050" y="3014663"/>
          <p14:tracePt t="4933" x="2312988" y="3014663"/>
          <p14:tracePt t="4952" x="2320925" y="3014663"/>
          <p14:tracePt t="4959" x="2328863" y="3014663"/>
          <p14:tracePt t="4967" x="2336800" y="3014663"/>
          <p14:tracePt t="4974" x="2344738" y="3022600"/>
          <p14:tracePt t="4978" x="2352675" y="3022600"/>
          <p14:tracePt t="4983" x="2360613" y="3022600"/>
          <p14:tracePt t="4990" x="2368550" y="3022600"/>
          <p14:tracePt t="4998" x="2376488" y="3022600"/>
          <p14:tracePt t="5004" x="2384425" y="3022600"/>
          <p14:tracePt t="5011" x="2392363" y="3022600"/>
          <p14:tracePt t="5022" x="2400300" y="3022600"/>
          <p14:tracePt t="5030" x="2408238" y="3022600"/>
          <p14:tracePt t="5038" x="2416175" y="3022600"/>
          <p14:tracePt t="5045" x="2424113" y="3022600"/>
          <p14:tracePt t="5059" x="2432050" y="3022600"/>
          <p14:tracePt t="5067" x="2439988" y="3022600"/>
          <p14:tracePt t="5075" x="2447925" y="3022600"/>
          <p14:tracePt t="5081" x="2455863" y="3022600"/>
          <p14:tracePt t="5090" x="2463800" y="3022600"/>
          <p14:tracePt t="5093" x="2471738" y="3022600"/>
          <p14:tracePt t="5099" x="2479675" y="3022600"/>
          <p14:tracePt t="5106" x="2487613" y="3022600"/>
          <p14:tracePt t="5113" x="2495550" y="3022600"/>
          <p14:tracePt t="5117" x="2495550" y="3030538"/>
          <p14:tracePt t="5124" x="2503488" y="3030538"/>
          <p14:tracePt t="5143" x="2511425" y="3030538"/>
          <p14:tracePt t="5202" x="2519363" y="3030538"/>
          <p14:tracePt t="5209" x="2527300" y="3030538"/>
          <p14:tracePt t="5215" x="2535238" y="3038475"/>
          <p14:tracePt t="5221" x="2543175" y="3038475"/>
          <p14:tracePt t="5225" x="2551113" y="3038475"/>
          <p14:tracePt t="5230" x="2559050" y="3038475"/>
          <p14:tracePt t="5232" x="2566988" y="3038475"/>
          <p14:tracePt t="5237" x="2574925" y="3038475"/>
          <p14:tracePt t="5243" x="2582863" y="3038475"/>
          <p14:tracePt t="5251" x="2590800" y="3038475"/>
          <p14:tracePt t="5272" x="2598738" y="3038475"/>
          <p14:tracePt t="5291" x="2606675" y="3038475"/>
          <p14:tracePt t="5308" x="2616200" y="3038475"/>
          <p14:tracePt t="5329" x="2624138" y="3038475"/>
          <p14:tracePt t="5343" x="2632075" y="3038475"/>
          <p14:tracePt t="5347" x="2640013" y="3038475"/>
          <p14:tracePt t="5354" x="2647950" y="3038475"/>
          <p14:tracePt t="5357" x="2655888" y="3038475"/>
          <p14:tracePt t="5363" x="2663825" y="3038475"/>
          <p14:tracePt t="5367" x="2671763" y="3038475"/>
          <p14:tracePt t="5371" x="2679700" y="3038475"/>
          <p14:tracePt t="5377" x="2687638" y="3038475"/>
          <p14:tracePt t="5383" x="2695575" y="3038475"/>
          <p14:tracePt t="5390" x="2703513" y="3038475"/>
          <p14:tracePt t="5393" x="2711450" y="3038475"/>
          <p14:tracePt t="5403" x="2719388" y="3038475"/>
          <p14:tracePt t="5411" x="2727325" y="3038475"/>
          <p14:tracePt t="5422" x="2735263" y="3038475"/>
          <p14:tracePt t="5427" x="2743200" y="3038475"/>
          <p14:tracePt t="5441" x="2751138" y="3038475"/>
          <p14:tracePt t="5461" x="2759075" y="3038475"/>
          <p14:tracePt t="5472" x="2767013" y="3038475"/>
          <p14:tracePt t="5487" x="2774950" y="3038475"/>
          <p14:tracePt t="5499" x="2782888" y="3038475"/>
          <p14:tracePt t="5553" x="2790825" y="3038475"/>
          <p14:tracePt t="5571" x="2798763" y="3038475"/>
          <p14:tracePt t="5918" x="2790825" y="3038475"/>
          <p14:tracePt t="5985" x="2782888" y="3038475"/>
          <p14:tracePt t="6003" x="2774950" y="3038475"/>
          <p14:tracePt t="6030" x="2767013" y="3038475"/>
          <p14:tracePt t="6041" x="2759075" y="3038475"/>
          <p14:tracePt t="6055" x="2759075" y="3030538"/>
          <p14:tracePt t="6063" x="2751138" y="3030538"/>
          <p14:tracePt t="6081" x="2743200" y="3030538"/>
          <p14:tracePt t="6095" x="2735263" y="3030538"/>
          <p14:tracePt t="6102" x="2727325" y="3022600"/>
          <p14:tracePt t="6109" x="2719388" y="3022600"/>
          <p14:tracePt t="6125" x="2711450" y="3022600"/>
          <p14:tracePt t="7854" x="2719388" y="3022600"/>
          <p14:tracePt t="8340" x="2727325" y="3022600"/>
          <p14:tracePt t="8355" x="2735263" y="3022600"/>
          <p14:tracePt t="8361" x="2743200" y="3022600"/>
          <p14:tracePt t="8374" x="2751138" y="3022600"/>
          <p14:tracePt t="8375" x="2751138" y="3030538"/>
          <p14:tracePt t="8386" x="2759075" y="3030538"/>
          <p14:tracePt t="8414" x="2767013" y="3030538"/>
          <p14:tracePt t="8715" x="2774950" y="3030538"/>
          <p14:tracePt t="8741" x="2782888" y="3030538"/>
          <p14:tracePt t="8754" x="2790825" y="3030538"/>
          <p14:tracePt t="8758" x="2798763" y="3030538"/>
          <p14:tracePt t="8763" x="2806700" y="3030538"/>
          <p14:tracePt t="8767" x="2814638" y="3030538"/>
          <p14:tracePt t="8771" x="2822575" y="3030538"/>
          <p14:tracePt t="8773" x="2822575" y="3038475"/>
          <p14:tracePt t="8775" x="2830513" y="3038475"/>
          <p14:tracePt t="8776" x="2838450" y="3038475"/>
          <p14:tracePt t="8785" x="2854325" y="3038475"/>
          <p14:tracePt t="8789" x="2862263" y="3038475"/>
          <p14:tracePt t="8793" x="2870200" y="3038475"/>
          <p14:tracePt t="8797" x="2878138" y="3038475"/>
          <p14:tracePt t="8801" x="2886075" y="3038475"/>
          <p14:tracePt t="8805" x="2894013" y="3038475"/>
          <p14:tracePt t="8809" x="2894013" y="3046413"/>
          <p14:tracePt t="8811" x="2901950" y="3046413"/>
          <p14:tracePt t="8818" x="2909888" y="3046413"/>
          <p14:tracePt t="8821" x="2917825" y="3046413"/>
          <p14:tracePt t="8825" x="2925763" y="3046413"/>
          <p14:tracePt t="8829" x="2925763" y="3054350"/>
          <p14:tracePt t="8833" x="2933700" y="3054350"/>
          <p14:tracePt t="8837" x="2941638" y="3054350"/>
          <p14:tracePt t="8843" x="2949575" y="3054350"/>
          <p14:tracePt t="8849" x="2957513" y="3054350"/>
          <p14:tracePt t="8855" x="2967038" y="3054350"/>
          <p14:tracePt t="8863" x="2974975" y="3054350"/>
          <p14:tracePt t="8867" x="2974975" y="3062288"/>
          <p14:tracePt t="8872" x="2982913" y="3062288"/>
          <p14:tracePt t="8875" x="2990850" y="3062288"/>
          <p14:tracePt t="8879" x="2998788" y="3062288"/>
          <p14:tracePt t="8886" x="3006725" y="3062288"/>
          <p14:tracePt t="8887" x="3014663" y="3062288"/>
          <p14:tracePt t="8891" x="3022600" y="3070225"/>
          <p14:tracePt t="8893" x="3030538" y="3070225"/>
          <p14:tracePt t="8895" x="3038475" y="3070225"/>
          <p14:tracePt t="8901" x="3054350" y="3070225"/>
          <p14:tracePt t="8903" x="3062288" y="3070225"/>
          <p14:tracePt t="8905" x="3070225" y="3078163"/>
          <p14:tracePt t="8906" x="3078163" y="3078163"/>
          <p14:tracePt t="8908" x="3086100" y="3078163"/>
          <p14:tracePt t="8911" x="3094038" y="3078163"/>
          <p14:tracePt t="8912" x="3101975" y="3078163"/>
          <p14:tracePt t="8914" x="3109913" y="3078163"/>
          <p14:tracePt t="8917" x="3125788" y="3078163"/>
          <p14:tracePt t="8919" x="3133725" y="3078163"/>
          <p14:tracePt t="8921" x="3141663" y="3086100"/>
          <p14:tracePt t="8923" x="3149600" y="3086100"/>
          <p14:tracePt t="8924" x="3157538" y="3086100"/>
          <p14:tracePt t="8927" x="3173413" y="3086100"/>
          <p14:tracePt t="8929" x="3181350" y="3086100"/>
          <p14:tracePt t="8930" x="3181350" y="3094038"/>
          <p14:tracePt t="8935" x="3205163" y="3094038"/>
          <p14:tracePt t="8937" x="3213100" y="3094038"/>
          <p14:tracePt t="8939" x="3221038" y="3094038"/>
          <p14:tracePt t="8941" x="3228975" y="3094038"/>
          <p14:tracePt t="8942" x="3236913" y="3094038"/>
          <p14:tracePt t="8944" x="3244850" y="3101975"/>
          <p14:tracePt t="8946" x="3252788" y="3101975"/>
          <p14:tracePt t="8952" x="3268663" y="3101975"/>
          <p14:tracePt t="8955" x="3276600" y="3101975"/>
          <p14:tracePt t="8957" x="3284538" y="3109913"/>
          <p14:tracePt t="8958" x="3292475" y="3109913"/>
          <p14:tracePt t="8960" x="3300413" y="3109913"/>
          <p14:tracePt t="8962" x="3308350" y="3109913"/>
          <p14:tracePt t="8964" x="3317875" y="3109913"/>
          <p14:tracePt t="8970" x="3325813" y="3117850"/>
          <p14:tracePt t="8971" x="3333750" y="3117850"/>
          <p14:tracePt t="8973" x="3341688" y="3117850"/>
          <p14:tracePt t="8975" x="3349625" y="3117850"/>
          <p14:tracePt t="8977" x="3357563" y="3125788"/>
          <p14:tracePt t="8979" x="3365500" y="3125788"/>
          <p14:tracePt t="8980" x="3373438" y="3125788"/>
          <p14:tracePt t="8983" x="3381375" y="3125788"/>
          <p14:tracePt t="8986" x="3389313" y="3133725"/>
          <p14:tracePt t="8989" x="3397250" y="3133725"/>
          <p14:tracePt t="8991" x="3405188" y="3133725"/>
          <p14:tracePt t="8993" x="3413125" y="3133725"/>
          <p14:tracePt t="8995" x="3421063" y="3133725"/>
          <p14:tracePt t="8996" x="3429000" y="3141663"/>
          <p14:tracePt t="8998" x="3436938" y="3141663"/>
          <p14:tracePt t="9001" x="3444875" y="3141663"/>
          <p14:tracePt t="9003" x="3452813" y="3141663"/>
          <p14:tracePt t="9005" x="3460750" y="3149600"/>
          <p14:tracePt t="9007" x="3468688" y="3149600"/>
          <p14:tracePt t="9009" x="3476625" y="3149600"/>
          <p14:tracePt t="9011" x="3484563" y="3149600"/>
          <p14:tracePt t="9012" x="3492500" y="3149600"/>
          <p14:tracePt t="9015" x="3500438" y="3149600"/>
          <p14:tracePt t="9017" x="3508375" y="3149600"/>
          <p14:tracePt t="9020" x="3516313" y="3157538"/>
          <p14:tracePt t="9023" x="3524250" y="3157538"/>
          <p14:tracePt t="9025" x="3532188" y="3157538"/>
          <p14:tracePt t="9027" x="3540125" y="3157538"/>
          <p14:tracePt t="9031" x="3548063" y="3165475"/>
          <p14:tracePt t="9033" x="3556000" y="3165475"/>
          <p14:tracePt t="9036" x="3563938" y="3165475"/>
          <p14:tracePt t="9038" x="3571875" y="3165475"/>
          <p14:tracePt t="9041" x="3579813" y="3165475"/>
          <p14:tracePt t="9043" x="3587750" y="3165475"/>
          <p14:tracePt t="9045" x="3595688" y="3165475"/>
          <p14:tracePt t="9047" x="3603625" y="3165475"/>
          <p14:tracePt t="9052" x="3611563" y="3165475"/>
          <p14:tracePt t="9054" x="3619500" y="3173413"/>
          <p14:tracePt t="9055" x="3627438" y="3173413"/>
          <p14:tracePt t="9057" x="3643313" y="3173413"/>
          <p14:tracePt t="9058" x="3651250" y="3173413"/>
          <p14:tracePt t="9060" x="3660775" y="3181350"/>
          <p14:tracePt t="9062" x="3676650" y="3181350"/>
          <p14:tracePt t="9064" x="3684588" y="3181350"/>
          <p14:tracePt t="9067" x="3700463" y="3181350"/>
          <p14:tracePt t="9069" x="3716338" y="3181350"/>
          <p14:tracePt t="9071" x="3724275" y="3181350"/>
          <p14:tracePt t="9072" x="3740150" y="3189288"/>
          <p14:tracePt t="9075" x="3756025" y="3189288"/>
          <p14:tracePt t="9077" x="3763963" y="3189288"/>
          <p14:tracePt t="9079" x="3787775" y="3197225"/>
          <p14:tracePt t="9080" x="3803650" y="3197225"/>
          <p14:tracePt t="9083" x="3819525" y="3197225"/>
          <p14:tracePt t="9085" x="3835400" y="3197225"/>
          <p14:tracePt t="9087" x="3851275" y="3205163"/>
          <p14:tracePt t="9089" x="3875088" y="3205163"/>
          <p14:tracePt t="9090" x="3890963" y="3205163"/>
          <p14:tracePt t="9093" x="3914775" y="3213100"/>
          <p14:tracePt t="9094" x="3930650" y="3213100"/>
          <p14:tracePt t="9097" x="3946525" y="3221038"/>
          <p14:tracePt t="9100" x="3962400" y="3221038"/>
          <p14:tracePt t="9102" x="3986213" y="3221038"/>
          <p14:tracePt t="9103" x="4011613" y="3228975"/>
          <p14:tracePt t="9105" x="4027488" y="3228975"/>
          <p14:tracePt t="9107" x="4051300" y="3236913"/>
          <p14:tracePt t="9109" x="4075113" y="3236913"/>
          <p14:tracePt t="9111" x="4090988" y="3244850"/>
          <p14:tracePt t="9112" x="4114800" y="3244850"/>
          <p14:tracePt t="9114" x="4130675" y="3244850"/>
          <p14:tracePt t="9117" x="4154488" y="3252788"/>
          <p14:tracePt t="9119" x="4170363" y="3252788"/>
          <p14:tracePt t="9121" x="4186238" y="3252788"/>
          <p14:tracePt t="9122" x="4202113" y="3252788"/>
          <p14:tracePt t="9125" x="4225925" y="3262313"/>
          <p14:tracePt t="9126" x="4241800" y="3262313"/>
          <p14:tracePt t="9128" x="4265613" y="3270250"/>
          <p14:tracePt t="9130" x="4281488" y="3270250"/>
          <p14:tracePt t="9133" x="4297363" y="3270250"/>
          <p14:tracePt t="9136" x="4321175" y="3270250"/>
          <p14:tracePt t="9139" x="4352925" y="3278188"/>
          <p14:tracePt t="9140" x="4378325" y="3278188"/>
          <p14:tracePt t="9142" x="4394200" y="3286125"/>
          <p14:tracePt t="9144" x="4410075" y="3286125"/>
          <p14:tracePt t="9146" x="4425950" y="3286125"/>
          <p14:tracePt t="9148" x="4441825" y="3294063"/>
          <p14:tracePt t="9152" x="4465638" y="3294063"/>
          <p14:tracePt t="9153" x="4481513" y="3294063"/>
          <p14:tracePt t="9155" x="4497388" y="3294063"/>
          <p14:tracePt t="9156" x="4513263" y="3302000"/>
          <p14:tracePt t="9158" x="4537075" y="3302000"/>
          <p14:tracePt t="9160" x="4552950" y="3309938"/>
          <p14:tracePt t="9162" x="4568825" y="3309938"/>
          <p14:tracePt t="9164" x="4592638" y="3309938"/>
          <p14:tracePt t="9167" x="4608513" y="3309938"/>
          <p14:tracePt t="9169" x="4624388" y="3317875"/>
          <p14:tracePt t="9171" x="4640263" y="3317875"/>
          <p14:tracePt t="9173" x="4664075" y="3317875"/>
          <p14:tracePt t="9174" x="4679950" y="3325813"/>
          <p14:tracePt t="9176" x="4695825" y="3325813"/>
          <p14:tracePt t="9178" x="4721225" y="3325813"/>
          <p14:tracePt t="9180" x="4737100" y="3325813"/>
          <p14:tracePt t="9184" x="4752975" y="3333750"/>
          <p14:tracePt t="9186" x="4776788" y="3333750"/>
          <p14:tracePt t="9188" x="4792663" y="3333750"/>
          <p14:tracePt t="9189" x="4816475" y="3341688"/>
          <p14:tracePt t="9190" x="4832350" y="3341688"/>
          <p14:tracePt t="9192" x="4848225" y="3341688"/>
          <p14:tracePt t="9194" x="4872038" y="3341688"/>
          <p14:tracePt t="9197" x="4887913" y="3349625"/>
          <p14:tracePt t="9198" x="4903788" y="3349625"/>
          <p14:tracePt t="9201" x="4927600" y="3349625"/>
          <p14:tracePt t="9203" x="4951413" y="3349625"/>
          <p14:tracePt t="9204" x="4967288" y="3349625"/>
          <p14:tracePt t="9206" x="4983163" y="3357563"/>
          <p14:tracePt t="9208" x="5006975" y="3357563"/>
          <p14:tracePt t="9210" x="5022850" y="3357563"/>
          <p14:tracePt t="9212" x="5046663" y="3357563"/>
          <p14:tracePt t="9215" x="5064125" y="3365500"/>
          <p14:tracePt t="9217" x="5080000" y="3365500"/>
          <p14:tracePt t="9219" x="5095875" y="3365500"/>
          <p14:tracePt t="9221" x="5111750" y="3365500"/>
          <p14:tracePt t="9222" x="5127625" y="3365500"/>
          <p14:tracePt t="9225" x="5143500" y="3373438"/>
          <p14:tracePt t="9226" x="5159375" y="3373438"/>
          <p14:tracePt t="9229" x="5175250" y="3373438"/>
          <p14:tracePt t="9230" x="5183188" y="3373438"/>
          <p14:tracePt t="9233" x="5199063" y="3381375"/>
          <p14:tracePt t="9235" x="5214938" y="3381375"/>
          <p14:tracePt t="9237" x="5222875" y="3381375"/>
          <p14:tracePt t="9239" x="5238750" y="3381375"/>
          <p14:tracePt t="9240" x="5246688" y="3381375"/>
          <p14:tracePt t="9243" x="5262563" y="3381375"/>
          <p14:tracePt t="9244" x="5270500" y="3381375"/>
          <p14:tracePt t="9246" x="5278438" y="3381375"/>
          <p14:tracePt t="9250" x="5294313" y="3389313"/>
          <p14:tracePt t="9252" x="5302250" y="3389313"/>
          <p14:tracePt t="9253" x="5310188" y="3389313"/>
          <p14:tracePt t="9255" x="5318125" y="3389313"/>
          <p14:tracePt t="9257" x="5326063" y="3389313"/>
          <p14:tracePt t="9259" x="5334000" y="3389313"/>
          <p14:tracePt t="9260" x="5341938" y="3389313"/>
          <p14:tracePt t="9262" x="5349875" y="3389313"/>
          <p14:tracePt t="9267" x="5357813" y="3389313"/>
          <p14:tracePt t="9269" x="5365750" y="3389313"/>
          <p14:tracePt t="9271" x="5373688" y="3389313"/>
          <p14:tracePt t="9273" x="5381625" y="3389313"/>
          <p14:tracePt t="9275" x="5389563" y="3389313"/>
          <p14:tracePt t="9276" x="5397500" y="3389313"/>
          <p14:tracePt t="9281" x="5407025" y="3397250"/>
          <p14:tracePt t="9284" x="5414963" y="3397250"/>
          <p14:tracePt t="9286" x="5422900" y="3397250"/>
          <p14:tracePt t="9288" x="5430838" y="3397250"/>
          <p14:tracePt t="9289" x="5438775" y="3397250"/>
          <p14:tracePt t="9291" x="5446713" y="3397250"/>
          <p14:tracePt t="9292" x="5454650" y="3397250"/>
          <p14:tracePt t="9294" x="5462588" y="3397250"/>
          <p14:tracePt t="9296" x="5470525" y="3397250"/>
          <p14:tracePt t="9300" x="5478463" y="3397250"/>
          <p14:tracePt t="9303" x="5494338" y="3397250"/>
          <p14:tracePt t="9305" x="5502275" y="3405188"/>
          <p14:tracePt t="9306" x="5510213" y="3405188"/>
          <p14:tracePt t="9308" x="5518150" y="3405188"/>
          <p14:tracePt t="9310" x="5526088" y="3405188"/>
          <p14:tracePt t="9312" x="5534025" y="3405188"/>
          <p14:tracePt t="9314" x="5541963" y="3405188"/>
          <p14:tracePt t="9316" x="5549900" y="3405188"/>
          <p14:tracePt t="9319" x="5557838" y="3413125"/>
          <p14:tracePt t="9321" x="5565775" y="3413125"/>
          <p14:tracePt t="9323" x="5573713" y="3413125"/>
          <p14:tracePt t="9324" x="5581650" y="3413125"/>
          <p14:tracePt t="9326" x="5589588" y="3413125"/>
          <p14:tracePt t="9328" x="5597525" y="3413125"/>
          <p14:tracePt t="9330" x="5605463" y="3421063"/>
          <p14:tracePt t="9333" x="5613400" y="3421063"/>
          <p14:tracePt t="9335" x="5621338" y="3421063"/>
          <p14:tracePt t="9337" x="5629275" y="3421063"/>
          <p14:tracePt t="9338" x="5637213" y="3421063"/>
          <p14:tracePt t="9340" x="5645150" y="3421063"/>
          <p14:tracePt t="9343" x="5653088" y="3421063"/>
          <p14:tracePt t="9347" x="5661025" y="3421063"/>
          <p14:tracePt t="9350" x="5668963" y="3421063"/>
          <p14:tracePt t="9352" x="5676900" y="3421063"/>
          <p14:tracePt t="9354" x="5684838" y="3421063"/>
          <p14:tracePt t="9355" x="5692775" y="3429000"/>
          <p14:tracePt t="9359" x="5700713" y="3429000"/>
          <p14:tracePt t="9360" x="5708650" y="3429000"/>
          <p14:tracePt t="9365" x="5716588" y="3429000"/>
          <p14:tracePt t="9367" x="5724525" y="3429000"/>
          <p14:tracePt t="9371" x="5732463" y="3429000"/>
          <p14:tracePt t="9375" x="5740400" y="3429000"/>
          <p14:tracePt t="9383" x="5749925" y="3429000"/>
          <p14:tracePt t="9386" x="5749925" y="3436938"/>
          <p14:tracePt t="9391" x="5757863" y="3436938"/>
          <p14:tracePt t="9414" x="5765800" y="3436938"/>
          <p14:tracePt t="9600" x="5757863" y="3436938"/>
          <p14:tracePt t="9615" x="5749925" y="3436938"/>
          <p14:tracePt t="9625" x="5740400" y="3436938"/>
          <p14:tracePt t="9637" x="5740400" y="3444875"/>
          <p14:tracePt t="9639" x="5732463" y="3444875"/>
          <p14:tracePt t="9691" x="5724525" y="3444875"/>
          <p14:tracePt t="9705" x="5716588" y="3444875"/>
          <p14:tracePt t="9725" x="5708650" y="3444875"/>
          <p14:tracePt t="9741" x="5700713" y="3444875"/>
          <p14:tracePt t="9754" x="5700713" y="3452813"/>
          <p14:tracePt t="9757" x="5692775" y="3452813"/>
          <p14:tracePt t="9763" x="5684838" y="3452813"/>
          <p14:tracePt t="9771" x="5676900" y="3452813"/>
          <p14:tracePt t="9775" x="5668963" y="3452813"/>
          <p14:tracePt t="9781" x="5661025" y="3452813"/>
          <p14:tracePt t="9787" x="5653088" y="3452813"/>
          <p14:tracePt t="9789" x="5653088" y="3460750"/>
          <p14:tracePt t="9791" x="5645150" y="3460750"/>
          <p14:tracePt t="9797" x="5637213" y="3460750"/>
          <p14:tracePt t="9802" x="5629275" y="3460750"/>
          <p14:tracePt t="9809" x="5621338" y="3460750"/>
          <p14:tracePt t="9818" x="5613400" y="3460750"/>
          <p14:tracePt t="9841" x="5613400" y="3468688"/>
          <p14:tracePt t="9889" x="5605463" y="3468688"/>
          <p14:tracePt t="10022" x="5613400" y="3468688"/>
          <p14:tracePt t="10033" x="5621338" y="3468688"/>
          <p14:tracePt t="10037" x="5621338" y="3476625"/>
          <p14:tracePt t="11148" x="5629275" y="3476625"/>
          <p14:tracePt t="11535" x="5629275" y="3484563"/>
          <p14:tracePt t="11550" x="5621338" y="3484563"/>
          <p14:tracePt t="11559" x="5613400" y="3484563"/>
          <p14:tracePt t="11573" x="5605463" y="3484563"/>
          <p14:tracePt t="11585" x="5597525" y="3484563"/>
          <p14:tracePt t="11587" x="5597525" y="3492500"/>
          <p14:tracePt t="11591" x="5589588" y="3492500"/>
          <p14:tracePt t="11598" x="5581650" y="3492500"/>
          <p14:tracePt t="11601" x="5573713" y="3492500"/>
          <p14:tracePt t="11603" x="5573713" y="3500438"/>
          <p14:tracePt t="11605" x="5565775" y="3500438"/>
          <p14:tracePt t="11606" x="5557838" y="3500438"/>
          <p14:tracePt t="11610" x="5549900" y="3500438"/>
          <p14:tracePt t="11613" x="5549900" y="3508375"/>
          <p14:tracePt t="11616" x="5541963" y="3508375"/>
          <p14:tracePt t="11618" x="5534025" y="3508375"/>
          <p14:tracePt t="11621" x="5526088" y="3508375"/>
          <p14:tracePt t="11623" x="5518150" y="3508375"/>
          <p14:tracePt t="11624" x="5510213" y="3508375"/>
          <p14:tracePt t="11627" x="5502275" y="3508375"/>
          <p14:tracePt t="11631" x="5494338" y="3508375"/>
          <p14:tracePt t="11635" x="5494338" y="3516313"/>
          <p14:tracePt t="11636" x="5486400" y="3516313"/>
          <p14:tracePt t="11641" x="5478463" y="3516313"/>
          <p14:tracePt t="11797" x="5478463" y="3524250"/>
          <p14:tracePt t="11811" x="5478463" y="3532188"/>
          <p14:tracePt t="11818" x="5478463" y="3540125"/>
          <p14:tracePt t="11823" x="5478463" y="3548063"/>
          <p14:tracePt t="11827" x="5478463" y="3556000"/>
          <p14:tracePt t="11831" x="5478463" y="3563938"/>
          <p14:tracePt t="11835" x="5478463" y="3571875"/>
          <p14:tracePt t="11839" x="5478463" y="3579813"/>
          <p14:tracePt t="11843" x="5478463" y="3587750"/>
          <p14:tracePt t="11847" x="5478463" y="3595688"/>
          <p14:tracePt t="11851" x="5478463" y="3605213"/>
          <p14:tracePt t="11853" x="5478463" y="3613150"/>
          <p14:tracePt t="11859" x="5478463" y="3621088"/>
          <p14:tracePt t="11863" x="5478463" y="3629025"/>
          <p14:tracePt t="11867" x="5478463" y="3636963"/>
          <p14:tracePt t="11871" x="5478463" y="3644900"/>
          <p14:tracePt t="11877" x="5478463" y="3652838"/>
          <p14:tracePt t="11883" x="5478463" y="3660775"/>
          <p14:tracePt t="11887" x="5478463" y="3668713"/>
          <p14:tracePt t="11899" x="5478463" y="3684588"/>
          <p14:tracePt t="11903" x="5478463" y="3692525"/>
          <p14:tracePt t="11907" x="5478463" y="3700463"/>
          <p14:tracePt t="11911" x="5478463" y="3708400"/>
          <p14:tracePt t="11915" x="5478463" y="3716338"/>
          <p14:tracePt t="11920" x="5478463" y="3724275"/>
          <p14:tracePt t="11925" x="5478463" y="3732213"/>
          <p14:tracePt t="11926" x="5478463" y="3740150"/>
          <p14:tracePt t="11931" x="5478463" y="3748088"/>
          <p14:tracePt t="11935" x="5478463" y="3756025"/>
          <p14:tracePt t="11939" x="5478463" y="3763963"/>
          <p14:tracePt t="11941" x="5478463" y="3771900"/>
          <p14:tracePt t="11943" x="5470525" y="3771900"/>
          <p14:tracePt t="11945" x="5470525" y="3779838"/>
          <p14:tracePt t="11951" x="5470525" y="3787775"/>
          <p14:tracePt t="11955" x="5470525" y="3795713"/>
          <p14:tracePt t="11961" x="5462588" y="3803650"/>
          <p14:tracePt t="11967" x="5462588" y="3811588"/>
          <p14:tracePt t="11971" x="5462588" y="3819525"/>
          <p14:tracePt t="11977" x="5462588" y="3827463"/>
          <p14:tracePt t="11978" x="5454650" y="3827463"/>
          <p14:tracePt t="11984" x="5454650" y="3835400"/>
          <p14:tracePt t="11989" x="5446713" y="3843338"/>
          <p14:tracePt t="11993" x="5446713" y="3851275"/>
          <p14:tracePt t="11995" x="5438775" y="3859213"/>
          <p14:tracePt t="11998" x="5430838" y="3867150"/>
          <p14:tracePt t="11999" x="5430838" y="3875088"/>
          <p14:tracePt t="12001" x="5422900" y="3883025"/>
          <p14:tracePt t="12003" x="5414963" y="3898900"/>
          <p14:tracePt t="12004" x="5397500" y="3914775"/>
          <p14:tracePt t="12006" x="5389563" y="3930650"/>
          <p14:tracePt t="12008" x="5381625" y="3948113"/>
          <p14:tracePt t="12010" x="5373688" y="3956050"/>
          <p14:tracePt t="12013" x="5357813" y="3971925"/>
          <p14:tracePt t="12015" x="5349875" y="3987800"/>
          <p14:tracePt t="12017" x="5334000" y="4003675"/>
          <p14:tracePt t="12019" x="5326063" y="4019550"/>
          <p14:tracePt t="12021" x="5310188" y="4035425"/>
          <p14:tracePt t="12023" x="5302250" y="4051300"/>
          <p14:tracePt t="12025" x="5294313" y="4059238"/>
          <p14:tracePt t="12026" x="5278438" y="4067175"/>
          <p14:tracePt t="12028" x="5270500" y="4083050"/>
          <p14:tracePt t="12031" x="5270500" y="4090988"/>
          <p14:tracePt t="12033" x="5262563" y="4098925"/>
          <p14:tracePt t="12035" x="5254625" y="4098925"/>
          <p14:tracePt t="12037" x="5246688" y="4106863"/>
          <p14:tracePt t="12039" x="5246688" y="4114800"/>
          <p14:tracePt t="12041" x="5238750" y="4114800"/>
          <p14:tracePt t="12043" x="5230813" y="4122738"/>
          <p14:tracePt t="12044" x="5222875" y="4130675"/>
          <p14:tracePt t="12047" x="5214938" y="4130675"/>
          <p14:tracePt t="12052" x="5207000" y="4130675"/>
          <p14:tracePt t="12055" x="5199063" y="4138613"/>
          <p14:tracePt t="12070" x="5191125" y="4138613"/>
          <p14:tracePt t="12077" x="5183188" y="4138613"/>
          <p14:tracePt t="12081" x="5183188" y="4146550"/>
          <p14:tracePt t="12087" x="5175250" y="4146550"/>
          <p14:tracePt t="12095" x="5175250" y="4154488"/>
          <p14:tracePt t="12101" x="5167313" y="4154488"/>
          <p14:tracePt t="12114" x="5159375" y="4154488"/>
          <p14:tracePt t="12125" x="5159375" y="4162425"/>
          <p14:tracePt t="12127" x="5151438" y="4162425"/>
          <p14:tracePt t="12134" x="5143500" y="4162425"/>
          <p14:tracePt t="12141" x="5135563" y="4162425"/>
          <p14:tracePt t="12145" x="5127625" y="4162425"/>
          <p14:tracePt t="12151" x="5119688" y="4162425"/>
          <p14:tracePt t="12157" x="5111750" y="4162425"/>
          <p14:tracePt t="12165" x="5103813" y="4162425"/>
          <p14:tracePt t="12173" x="5095875" y="4162425"/>
          <p14:tracePt t="12180" x="5087938" y="4162425"/>
          <p14:tracePt t="12193" x="5080000" y="4162425"/>
          <p14:tracePt t="12227" x="5072063" y="4162425"/>
          <p14:tracePt t="12384" x="5072063" y="4170363"/>
          <p14:tracePt t="12391" x="5080000" y="4170363"/>
          <p14:tracePt t="12413" x="5080000" y="4178300"/>
          <p14:tracePt t="12440" x="5080000" y="4186238"/>
          <p14:tracePt t="12451" x="5087938" y="4194175"/>
          <p14:tracePt t="12470" x="5087938" y="4202113"/>
          <p14:tracePt t="12586" x="5087938" y="4210050"/>
          <p14:tracePt t="13575" x="5095875" y="4210050"/>
          <p14:tracePt t="14338" x="5103813" y="4210050"/>
          <p14:tracePt t="14365" x="5103813" y="4217988"/>
          <p14:tracePt t="14401" x="5111750" y="4217988"/>
          <p14:tracePt t="14404" x="5111750" y="4225925"/>
          <p14:tracePt t="14468" x="5111750" y="4233863"/>
          <p14:tracePt t="18876" x="5119688" y="4233863"/>
          <p14:tracePt t="18889" x="5119688" y="4241800"/>
          <p14:tracePt t="19216" x="5127625" y="4241800"/>
          <p14:tracePt t="19249" x="5127625" y="4249738"/>
          <p14:tracePt t="19313" x="5127625" y="4257675"/>
          <p14:tracePt t="19316" x="5135563" y="4257675"/>
          <p14:tracePt t="19337" x="5135563" y="4265613"/>
          <p14:tracePt t="19369" x="5135563" y="4273550"/>
          <p14:tracePt t="19417" x="5135563" y="4281488"/>
          <p14:tracePt t="19432" x="5135563" y="4291013"/>
          <p14:tracePt t="19439" x="5135563" y="4298950"/>
          <p14:tracePt t="19448" x="5135563" y="4306888"/>
          <p14:tracePt t="19453" x="5135563" y="4314825"/>
          <p14:tracePt t="19461" x="5135563" y="4322763"/>
          <p14:tracePt t="19465" x="5127625" y="4330700"/>
          <p14:tracePt t="19474" x="5127625" y="4338638"/>
          <p14:tracePt t="19479" x="5127625" y="4346575"/>
          <p14:tracePt t="19491" x="5119688" y="4354513"/>
          <p14:tracePt t="19504" x="5119688" y="4362450"/>
          <p14:tracePt t="19561" x="5119688" y="4370388"/>
          <p14:tracePt t="19565" x="5111750" y="4370388"/>
          <p14:tracePt t="19599" x="5103813" y="4370388"/>
          <p14:tracePt t="19603" x="5103813" y="4378325"/>
          <p14:tracePt t="19611" x="5095875" y="4378325"/>
          <p14:tracePt t="19613" x="5095875" y="4386263"/>
          <p14:tracePt t="19617" x="5087938" y="4386263"/>
          <p14:tracePt t="19621" x="5087938" y="4394200"/>
          <p14:tracePt t="19626" x="5080000" y="4394200"/>
          <p14:tracePt t="19627" x="5080000" y="4402138"/>
          <p14:tracePt t="19631" x="5072063" y="4402138"/>
          <p14:tracePt t="19635" x="5072063" y="4410075"/>
          <p14:tracePt t="19639" x="5064125" y="4418013"/>
          <p14:tracePt t="19643" x="5056188" y="4418013"/>
          <p14:tracePt t="19645" x="5056188" y="4425950"/>
          <p14:tracePt t="19649" x="5056188" y="4433888"/>
          <p14:tracePt t="19651" x="5046663" y="4433888"/>
          <p14:tracePt t="19655" x="5046663" y="4441825"/>
          <p14:tracePt t="19660" x="5038725" y="4441825"/>
          <p14:tracePt t="19663" x="5038725" y="4449763"/>
          <p14:tracePt t="19667" x="5030788" y="4449763"/>
          <p14:tracePt t="19668" x="5030788" y="4457700"/>
          <p14:tracePt t="19676" x="5022850" y="4457700"/>
          <p14:tracePt t="19678" x="5022850" y="4465638"/>
          <p14:tracePt t="19681" x="5014913" y="4465638"/>
          <p14:tracePt t="19685" x="5014913" y="4473575"/>
          <p14:tracePt t="19700" x="5006975" y="4473575"/>
          <p14:tracePt t="19702" x="5006975" y="4481513"/>
          <p14:tracePt t="19719" x="4999038" y="4481513"/>
          <p14:tracePt t="19721" x="4999038" y="4489450"/>
          <p14:tracePt t="19760" x="4991100" y="4489450"/>
          <p14:tracePt t="19772" x="4983163" y="4489450"/>
          <p14:tracePt t="19779" x="4983163" y="4497388"/>
          <p14:tracePt t="19794" x="4975225" y="4497388"/>
          <p14:tracePt t="19807" x="4967288" y="4497388"/>
          <p14:tracePt t="19813" x="4967288" y="4505325"/>
          <p14:tracePt t="19815" x="4959350" y="4505325"/>
          <p14:tracePt t="19827" x="4951413" y="4505325"/>
          <p14:tracePt t="19831" x="4951413" y="4513263"/>
          <p14:tracePt t="19835" x="4943475" y="4513263"/>
          <p14:tracePt t="19846" x="4935538" y="4513263"/>
          <p14:tracePt t="19935" x="4927600" y="4513263"/>
          <p14:tracePt t="19960" x="4927600" y="4521200"/>
          <p14:tracePt t="19979" x="4919663" y="4521200"/>
          <p14:tracePt t="20012" x="4911725" y="4521200"/>
          <p14:tracePt t="20019" x="4903788" y="4521200"/>
          <p14:tracePt t="20027" x="4895850" y="4521200"/>
          <p14:tracePt t="20033" x="4887913" y="4521200"/>
          <p14:tracePt t="20037" x="4879975" y="4521200"/>
          <p14:tracePt t="20042" x="4879975" y="4529138"/>
          <p14:tracePt t="20043" x="4872038" y="4529138"/>
          <p14:tracePt t="20049" x="4864100" y="4529138"/>
          <p14:tracePt t="20057" x="4856163" y="4529138"/>
          <p14:tracePt t="20069" x="4848225" y="4529138"/>
          <p14:tracePt t="20077" x="4840288" y="4529138"/>
          <p14:tracePt t="20087" x="4832350" y="4529138"/>
          <p14:tracePt t="20093" x="4824413" y="4529138"/>
          <p14:tracePt t="20097" x="4824413" y="4537075"/>
          <p14:tracePt t="20101" x="4816475" y="4537075"/>
          <p14:tracePt t="20107" x="4808538" y="4537075"/>
          <p14:tracePt t="20111" x="4800600" y="4537075"/>
          <p14:tracePt t="20113" x="4800600" y="4545013"/>
          <p14:tracePt t="20115" x="4792663" y="4545013"/>
          <p14:tracePt t="20119" x="4784725" y="4545013"/>
          <p14:tracePt t="20123" x="4776788" y="4545013"/>
          <p14:tracePt t="20126" x="4768850" y="4552950"/>
          <p14:tracePt t="20127" x="4760913" y="4552950"/>
          <p14:tracePt t="20129" x="4752975" y="4552950"/>
          <p14:tracePt t="20133" x="4745038" y="4560888"/>
          <p14:tracePt t="20135" x="4737100" y="4560888"/>
          <p14:tracePt t="20136" x="4729163" y="4560888"/>
          <p14:tracePt t="20141" x="4721225" y="4560888"/>
          <p14:tracePt t="20142" x="4713288" y="4560888"/>
          <p14:tracePt t="20143" x="4705350" y="4560888"/>
          <p14:tracePt t="20145" x="4705350" y="4568825"/>
          <p14:tracePt t="20147" x="4695825" y="4568825"/>
          <p14:tracePt t="20149" x="4687888" y="4568825"/>
          <p14:tracePt t="20150" x="4679950" y="4568825"/>
          <p14:tracePt t="20152" x="4679950" y="4576763"/>
          <p14:tracePt t="20155" x="4672013" y="4576763"/>
          <p14:tracePt t="20160" x="4656138" y="4584700"/>
          <p14:tracePt t="20165" x="4648200" y="4584700"/>
          <p14:tracePt t="20169" x="4640263" y="4584700"/>
          <p14:tracePt t="20176" x="4632325" y="4584700"/>
          <p14:tracePt t="20183" x="4624388" y="4584700"/>
          <p14:tracePt t="20192" x="4616450" y="4584700"/>
          <p14:tracePt t="20195" x="4608513" y="4584700"/>
          <p14:tracePt t="20201" x="4608513" y="4592638"/>
          <p14:tracePt t="20203" x="4600575" y="4592638"/>
          <p14:tracePt t="20215" x="4592638" y="4592638"/>
          <p14:tracePt t="20232" x="4584700" y="4592638"/>
          <p14:tracePt t="20243" x="4576763" y="4592638"/>
          <p14:tracePt t="20251" x="4568825" y="4592638"/>
          <p14:tracePt t="20258" x="4560888" y="4592638"/>
          <p14:tracePt t="20263" x="4552950" y="4592638"/>
          <p14:tracePt t="20271" x="4545013" y="4592638"/>
          <p14:tracePt t="20277" x="4537075" y="4600575"/>
          <p14:tracePt t="20287" x="4529138" y="4600575"/>
          <p14:tracePt t="20303" x="4521200" y="4600575"/>
          <p14:tracePt t="20310" x="4513263" y="4600575"/>
          <p14:tracePt t="20315" x="4505325" y="4600575"/>
          <p14:tracePt t="20319" x="4505325" y="4608513"/>
          <p14:tracePt t="20321" x="4497388" y="4608513"/>
          <p14:tracePt t="20327" x="4489450" y="4608513"/>
          <p14:tracePt t="20331" x="4481513" y="4608513"/>
          <p14:tracePt t="20338" x="4473575" y="4608513"/>
          <p14:tracePt t="20341" x="4465638" y="4608513"/>
          <p14:tracePt t="20345" x="4457700" y="4608513"/>
          <p14:tracePt t="20351" x="4449763" y="4608513"/>
          <p14:tracePt t="20355" x="4441825" y="4608513"/>
          <p14:tracePt t="20363" x="4433888" y="4608513"/>
          <p14:tracePt t="20373" x="4425950" y="4608513"/>
          <p14:tracePt t="20390" x="4418013" y="4608513"/>
          <p14:tracePt t="20406" x="4410075" y="4608513"/>
          <p14:tracePt t="20421" x="4402138" y="4608513"/>
          <p14:tracePt t="20429" x="4394200" y="4608513"/>
          <p14:tracePt t="20440" x="4386263" y="4608513"/>
          <p14:tracePt t="20452" x="4378325" y="4608513"/>
          <p14:tracePt t="20461" x="4370388" y="4616450"/>
          <p14:tracePt t="20513" x="4362450" y="4616450"/>
          <p14:tracePt t="22231" x="4370388" y="4616450"/>
          <p14:tracePt t="22941" x="4362450" y="4616450"/>
          <p14:tracePt t="22967" x="4352925" y="4616450"/>
          <p14:tracePt t="23039" x="4344988" y="4616450"/>
          <p14:tracePt t="23081" x="4337050" y="4616450"/>
          <p14:tracePt t="23093" x="4329113" y="4616450"/>
          <p14:tracePt t="23099" x="4321175" y="4616450"/>
          <p14:tracePt t="23107" x="4313238" y="4616450"/>
          <p14:tracePt t="23111" x="4305300" y="4616450"/>
          <p14:tracePt t="23117" x="4297363" y="4616450"/>
          <p14:tracePt t="23119" x="4297363" y="4608513"/>
          <p14:tracePt t="23125" x="4289425" y="4608513"/>
          <p14:tracePt t="23129" x="4281488" y="4608513"/>
          <p14:tracePt t="23135" x="4273550" y="4608513"/>
          <p14:tracePt t="23139" x="4265613" y="4608513"/>
          <p14:tracePt t="23145" x="4257675" y="4608513"/>
          <p14:tracePt t="23151" x="4249738" y="4608513"/>
          <p14:tracePt t="23167" x="4241800" y="4600575"/>
          <p14:tracePt t="23216" x="4233863" y="4600575"/>
          <p14:tracePt t="23222" x="4225925" y="4600575"/>
          <p14:tracePt t="23227" x="4217988" y="4600575"/>
          <p14:tracePt t="23231" x="4210050" y="4600575"/>
          <p14:tracePt t="23235" x="4202113" y="4600575"/>
          <p14:tracePt t="23240" x="4194175" y="4600575"/>
          <p14:tracePt t="23241" x="4194175" y="4592638"/>
          <p14:tracePt t="23243" x="4186238" y="4592638"/>
          <p14:tracePt t="23247" x="4178300" y="4592638"/>
          <p14:tracePt t="23256" x="4170363" y="4592638"/>
          <p14:tracePt t="23291" x="4162425" y="4592638"/>
          <p14:tracePt t="23319" x="4154488" y="4592638"/>
          <p14:tracePt t="23329" x="4146550" y="4592638"/>
          <p14:tracePt t="23335" x="4138613" y="4592638"/>
          <p14:tracePt t="23341" x="4138613" y="4584700"/>
          <p14:tracePt t="23343" x="4130675" y="4584700"/>
          <p14:tracePt t="23347" x="4122738" y="4584700"/>
          <p14:tracePt t="23354" x="4114800" y="4584700"/>
          <p14:tracePt t="23357" x="4106863" y="4584700"/>
          <p14:tracePt t="23365" x="4098925" y="4584700"/>
          <p14:tracePt t="23371" x="4090988" y="4584700"/>
          <p14:tracePt t="23381" x="4083050" y="4584700"/>
          <p14:tracePt t="23389" x="4083050" y="4576763"/>
          <p14:tracePt t="23464" x="4075113" y="4576763"/>
          <p14:tracePt t="23479" x="4067175" y="4576763"/>
          <p14:tracePt t="23491" x="4059238" y="4576763"/>
          <p14:tracePt t="23497" x="4051300" y="4576763"/>
          <p14:tracePt t="23507" x="4043363" y="4576763"/>
          <p14:tracePt t="23515" x="4035425" y="4576763"/>
          <p14:tracePt t="23527" x="4027488" y="4576763"/>
          <p14:tracePt t="23613" x="4019550" y="4576763"/>
          <p14:tracePt t="23622" x="4011613" y="4576763"/>
          <p14:tracePt t="23624" x="4011613" y="4568825"/>
          <p14:tracePt t="23629" x="4002088" y="4568825"/>
          <p14:tracePt t="23635" x="3994150" y="4568825"/>
          <p14:tracePt t="23645" x="3986213" y="4560888"/>
          <p14:tracePt t="23792" x="3978275" y="4560888"/>
          <p14:tracePt t="24037" x="3970338" y="4560888"/>
          <p14:tracePt t="24043" x="3970338" y="4552950"/>
          <p14:tracePt t="24111" x="3962400" y="4552950"/>
          <p14:tracePt t="24153" x="3962400" y="4545013"/>
          <p14:tracePt t="25992" x="3962400" y="4552950"/>
          <p14:tracePt t="26008" x="3970338" y="4552950"/>
          <p14:tracePt t="26019" x="3970338" y="4560888"/>
          <p14:tracePt t="26024" x="3978275" y="4560888"/>
          <p14:tracePt t="26032" x="3986213" y="4568825"/>
          <p14:tracePt t="26037" x="3986213" y="4576763"/>
          <p14:tracePt t="26042" x="3994150" y="4576763"/>
          <p14:tracePt t="26044" x="3994150" y="4584700"/>
          <p14:tracePt t="26048" x="4002088" y="4584700"/>
          <p14:tracePt t="26051" x="4002088" y="4592638"/>
          <p14:tracePt t="26054" x="4011613" y="4592638"/>
          <p14:tracePt t="26058" x="4019550" y="4600575"/>
          <p14:tracePt t="26064" x="4019550" y="4608513"/>
          <p14:tracePt t="26069" x="4027488" y="4616450"/>
          <p14:tracePt t="26071" x="4035425" y="4616450"/>
          <p14:tracePt t="26078" x="4043363" y="4616450"/>
          <p14:tracePt t="26080" x="4043363" y="4624388"/>
          <p14:tracePt t="26085" x="4043363" y="4633913"/>
          <p14:tracePt t="26088" x="4051300" y="4633913"/>
          <p14:tracePt t="26092" x="4051300" y="4641850"/>
          <p14:tracePt t="26098" x="4059238" y="4641850"/>
          <p14:tracePt t="26101" x="4059238" y="4649788"/>
          <p14:tracePt t="26108" x="4067175" y="4649788"/>
          <p14:tracePt t="26110" x="4067175" y="4657725"/>
          <p14:tracePt t="26117" x="4075113" y="4657725"/>
          <p14:tracePt t="26120" x="4075113" y="4665663"/>
          <p14:tracePt t="26130" x="4075113" y="4673600"/>
          <p14:tracePt t="26137" x="4083050" y="4673600"/>
          <p14:tracePt t="26148" x="4083050" y="4681538"/>
          <p14:tracePt t="26157" x="4083050" y="4689475"/>
          <p14:tracePt t="26161" x="4090988" y="4689475"/>
          <p14:tracePt t="26171" x="4090988" y="4697413"/>
          <p14:tracePt t="26177" x="4090988" y="4705350"/>
          <p14:tracePt t="26186" x="4090988" y="4713288"/>
          <p14:tracePt t="26189" x="4098925" y="4713288"/>
          <p14:tracePt t="26192" x="4098925" y="4721225"/>
          <p14:tracePt t="26197" x="4098925" y="4729163"/>
          <p14:tracePt t="26204" x="4106863" y="4729163"/>
          <p14:tracePt t="26206" x="4106863" y="4737100"/>
          <p14:tracePt t="26230" x="4106863" y="4745038"/>
          <p14:tracePt t="26336" x="4106863" y="4752975"/>
          <p14:tracePt t="26350" x="4098925" y="4752975"/>
          <p14:tracePt t="26358" x="4098925" y="4760913"/>
          <p14:tracePt t="26361" x="4090988" y="4760913"/>
          <p14:tracePt t="26368" x="4083050" y="4760913"/>
          <p14:tracePt t="26379" x="4075113" y="4768850"/>
          <p14:tracePt t="26388" x="4067175" y="4768850"/>
          <p14:tracePt t="26397" x="4059238" y="4776788"/>
          <p14:tracePt t="26406" x="4051300" y="4776788"/>
          <p14:tracePt t="26417" x="4043363" y="4776788"/>
          <p14:tracePt t="26437" x="4035425" y="4776788"/>
          <p14:tracePt t="26786" x="4027488" y="4776788"/>
          <p14:tracePt t="26921" x="4019550" y="4776788"/>
          <p14:tracePt t="26928" x="4019550" y="4768850"/>
          <p14:tracePt t="26947" x="4011613" y="4768850"/>
          <p14:tracePt t="27089" x="4002088" y="4760913"/>
          <p14:tracePt t="27106" x="3994150" y="4760913"/>
          <p14:tracePt t="27109" x="3994150" y="4752975"/>
          <p14:tracePt t="28835" x="4002088" y="47529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18FD-B39F-48E2-90E9-FBDCE0A9E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Page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DB8D25-64E6-450E-B4ED-AB5D0A11EE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735956"/>
            <a:ext cx="4878387" cy="2568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F0595-3814-4EAF-971E-4628999FE7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The ‘About Me’ page has a small description of things I enjoy doing, and hobbies.</a:t>
            </a:r>
          </a:p>
          <a:p>
            <a:r>
              <a:rPr lang="en-US" dirty="0"/>
              <a:t>It also has links to my LinkedIn page as well as my Resume for any possible employers.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DC6E4CA-2911-48DA-938E-BB43B991D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1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80"/>
    </mc:Choice>
    <mc:Fallback>
      <p:transition spd="slow" advTm="16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0" x="4011613" y="4752975"/>
          <p14:tracePt t="397" x="4019550" y="4752975"/>
          <p14:tracePt t="420" x="4027488" y="4752975"/>
          <p14:tracePt t="450" x="4035425" y="4752975"/>
          <p14:tracePt t="476" x="4043363" y="4752975"/>
          <p14:tracePt t="524" x="4051300" y="4752975"/>
          <p14:tracePt t="540" x="4059238" y="4752975"/>
          <p14:tracePt t="542" x="4059238" y="4745038"/>
          <p14:tracePt t="566" x="4067175" y="4745038"/>
          <p14:tracePt t="596" x="4075113" y="4745038"/>
          <p14:tracePt t="622" x="4083050" y="4745038"/>
          <p14:tracePt t="634" x="4090988" y="4745038"/>
          <p14:tracePt t="652" x="4098925" y="4745038"/>
          <p14:tracePt t="675" x="4106863" y="4745038"/>
          <p14:tracePt t="685" x="4106863" y="4737100"/>
          <p14:tracePt t="742" x="4114800" y="4737100"/>
          <p14:tracePt t="756" x="4122738" y="4737100"/>
          <p14:tracePt t="762" x="4130675" y="4737100"/>
          <p14:tracePt t="770" x="4138613" y="4737100"/>
          <p14:tracePt t="773" x="4146550" y="4737100"/>
          <p14:tracePt t="782" x="4154488" y="4737100"/>
          <p14:tracePt t="787" x="4162425" y="4737100"/>
          <p14:tracePt t="796" x="4170363" y="4737100"/>
          <p14:tracePt t="804" x="4178300" y="4737100"/>
          <p14:tracePt t="824" x="4186238" y="4737100"/>
          <p14:tracePt t="834" x="4194175" y="4737100"/>
          <p14:tracePt t="838" x="4202113" y="4737100"/>
          <p14:tracePt t="844" x="4210050" y="4737100"/>
          <p14:tracePt t="848" x="4217988" y="4745038"/>
          <p14:tracePt t="851" x="4225925" y="4745038"/>
          <p14:tracePt t="855" x="4233863" y="4745038"/>
          <p14:tracePt t="860" x="4241800" y="4745038"/>
          <p14:tracePt t="864" x="4249738" y="4745038"/>
          <p14:tracePt t="865" x="4257675" y="4745038"/>
          <p14:tracePt t="869" x="4265613" y="4745038"/>
          <p14:tracePt t="871" x="4273550" y="4745038"/>
          <p14:tracePt t="876" x="4281488" y="4745038"/>
          <p14:tracePt t="878" x="4289425" y="4745038"/>
          <p14:tracePt t="881" x="4297363" y="4745038"/>
          <p14:tracePt t="896" x="4329113" y="4745038"/>
          <p14:tracePt t="899" x="4337050" y="4745038"/>
          <p14:tracePt t="903" x="4344988" y="4745038"/>
          <p14:tracePt t="907" x="4352925" y="4752975"/>
          <p14:tracePt t="909" x="4362450" y="4752975"/>
          <p14:tracePt t="914" x="4370388" y="4752975"/>
          <p14:tracePt t="915" x="4378325" y="4752975"/>
          <p14:tracePt t="917" x="4386263" y="4752975"/>
          <p14:tracePt t="919" x="4394200" y="4752975"/>
          <p14:tracePt t="923" x="4402138" y="4752975"/>
          <p14:tracePt t="927" x="4410075" y="4752975"/>
          <p14:tracePt t="930" x="4418013" y="4752975"/>
          <p14:tracePt t="933" x="4425950" y="4752975"/>
          <p14:tracePt t="935" x="4433888" y="4752975"/>
          <p14:tracePt t="939" x="4441825" y="4752975"/>
          <p14:tracePt t="944" x="4449763" y="4752975"/>
          <p14:tracePt t="949" x="4457700" y="4752975"/>
          <p14:tracePt t="953" x="4465638" y="4752975"/>
          <p14:tracePt t="959" x="4473575" y="4752975"/>
          <p14:tracePt t="966" x="4481513" y="4752975"/>
          <p14:tracePt t="969" x="4489450" y="4760913"/>
          <p14:tracePt t="973" x="4497388" y="4760913"/>
          <p14:tracePt t="975" x="4505325" y="4760913"/>
          <p14:tracePt t="980" x="4513263" y="4760913"/>
          <p14:tracePt t="982" x="4521200" y="4760913"/>
          <p14:tracePt t="985" x="4529138" y="4760913"/>
          <p14:tracePt t="989" x="4537075" y="4760913"/>
          <p14:tracePt t="992" x="4545013" y="4760913"/>
          <p14:tracePt t="996" x="4552950" y="4760913"/>
          <p14:tracePt t="997" x="4560888" y="4760913"/>
          <p14:tracePt t="1001" x="4568825" y="4760913"/>
          <p14:tracePt t="1003" x="4576763" y="4760913"/>
          <p14:tracePt t="1007" x="4584700" y="4760913"/>
          <p14:tracePt t="1012" x="4592638" y="4760913"/>
          <p14:tracePt t="1015" x="4600575" y="4760913"/>
          <p14:tracePt t="1019" x="4608513" y="4760913"/>
          <p14:tracePt t="1023" x="4616450" y="4760913"/>
          <p14:tracePt t="1028" x="4624388" y="4760913"/>
          <p14:tracePt t="1032" x="4632325" y="4768850"/>
          <p14:tracePt t="1033" x="4640263" y="4768850"/>
          <p14:tracePt t="1037" x="4648200" y="4768850"/>
          <p14:tracePt t="1041" x="4656138" y="4768850"/>
          <p14:tracePt t="1044" x="4664075" y="4768850"/>
          <p14:tracePt t="1048" x="4672013" y="4768850"/>
          <p14:tracePt t="1051" x="4679950" y="4768850"/>
          <p14:tracePt t="1057" x="4687888" y="4768850"/>
          <p14:tracePt t="1064" x="4695825" y="4768850"/>
          <p14:tracePt t="1067" x="4705350" y="4768850"/>
          <p14:tracePt t="1073" x="4713288" y="4768850"/>
          <p14:tracePt t="1075" x="4721225" y="4768850"/>
          <p14:tracePt t="1082" x="4729163" y="4768850"/>
          <p14:tracePt t="1083" x="4737100" y="4768850"/>
          <p14:tracePt t="1087" x="4745038" y="4768850"/>
          <p14:tracePt t="1091" x="4752975" y="4768850"/>
          <p14:tracePt t="1096" x="4760913" y="4768850"/>
          <p14:tracePt t="1099" x="4768850" y="4768850"/>
          <p14:tracePt t="1103" x="4776788" y="4768850"/>
          <p14:tracePt t="1107" x="4784725" y="4768850"/>
          <p14:tracePt t="1109" x="4792663" y="4768850"/>
          <p14:tracePt t="1114" x="4800600" y="4768850"/>
          <p14:tracePt t="1117" x="4808538" y="4768850"/>
          <p14:tracePt t="1119" x="4808538" y="4776788"/>
          <p14:tracePt t="1121" x="4816475" y="4776788"/>
          <p14:tracePt t="1123" x="4824413" y="4776788"/>
          <p14:tracePt t="1127" x="4832350" y="4776788"/>
          <p14:tracePt t="1131" x="4840288" y="4776788"/>
          <p14:tracePt t="1136" x="4848225" y="4776788"/>
          <p14:tracePt t="1139" x="4856163" y="4776788"/>
          <p14:tracePt t="1144" x="4864100" y="4776788"/>
          <p14:tracePt t="1149" x="4872038" y="4776788"/>
          <p14:tracePt t="1153" x="4879975" y="4776788"/>
          <p14:tracePt t="1164" x="4887913" y="4776788"/>
          <p14:tracePt t="1178" x="4895850" y="4776788"/>
          <p14:tracePt t="1197" x="4903788" y="4776788"/>
          <p14:tracePt t="1206" x="4911725" y="4776788"/>
          <p14:tracePt t="1213" x="4919663" y="4776788"/>
          <p14:tracePt t="1224" x="4927600" y="4776788"/>
          <p14:tracePt t="1231" x="4935538" y="4776788"/>
          <p14:tracePt t="1240" x="4943475" y="4776788"/>
          <p14:tracePt t="1248" x="4951413" y="4776788"/>
          <p14:tracePt t="1257" x="4959350" y="4776788"/>
          <p14:tracePt t="1278" x="4967288" y="4776788"/>
          <p14:tracePt t="1368" x="4975225" y="4776788"/>
          <p14:tracePt t="1432" x="4983163" y="4776788"/>
          <p14:tracePt t="1452" x="4991100" y="4776788"/>
          <p14:tracePt t="1460" x="4999038" y="4776788"/>
          <p14:tracePt t="1465" x="5006975" y="4776788"/>
          <p14:tracePt t="1469" x="5014913" y="4776788"/>
          <p14:tracePt t="1473" x="5022850" y="4776788"/>
          <p14:tracePt t="1478" x="5030788" y="4776788"/>
          <p14:tracePt t="1481" x="5038725" y="4776788"/>
          <p14:tracePt t="1485" x="5046663" y="4776788"/>
          <p14:tracePt t="1489" x="5056188" y="4776788"/>
          <p14:tracePt t="1491" x="5064125" y="4776788"/>
          <p14:tracePt t="1498" x="5072063" y="4776788"/>
          <p14:tracePt t="1502" x="5080000" y="4776788"/>
          <p14:tracePt t="1507" x="5087938" y="4776788"/>
          <p14:tracePt t="1512" x="5095875" y="4776788"/>
          <p14:tracePt t="1522" x="5103813" y="4776788"/>
          <p14:tracePt t="1550" x="5111750" y="4776788"/>
          <p14:tracePt t="1570" x="5119688" y="4776788"/>
          <p14:tracePt t="1584" x="5127625" y="4776788"/>
          <p14:tracePt t="1592" x="5135563" y="4776788"/>
          <p14:tracePt t="1610" x="5143500" y="4776788"/>
          <p14:tracePt t="1683" x="5151438" y="4776788"/>
          <p14:tracePt t="2656" x="5143500" y="4776788"/>
          <p14:tracePt t="2665" x="5135563" y="4776788"/>
          <p14:tracePt t="2670" x="5127625" y="4776788"/>
          <p14:tracePt t="2682" x="5119688" y="4776788"/>
          <p14:tracePt t="2766" x="5119688" y="4784725"/>
          <p14:tracePt t="3214" x="5119688" y="4792663"/>
          <p14:tracePt t="5162" x="5127625" y="4792663"/>
          <p14:tracePt t="5170" x="5135563" y="4792663"/>
          <p14:tracePt t="5182" x="5143500" y="4792663"/>
          <p14:tracePt t="5186" x="5151438" y="4792663"/>
          <p14:tracePt t="5187" x="5159375" y="4792663"/>
          <p14:tracePt t="5190" x="5167313" y="4792663"/>
          <p14:tracePt t="5193" x="5175250" y="4792663"/>
          <p14:tracePt t="5197" x="5183188" y="4792663"/>
          <p14:tracePt t="5201" x="5191125" y="4792663"/>
          <p14:tracePt t="5254" x="5199063" y="4792663"/>
          <p14:tracePt t="5261" x="5207000" y="4792663"/>
          <p14:tracePt t="5267" x="5214938" y="4792663"/>
          <p14:tracePt t="5271" x="5222875" y="4792663"/>
          <p14:tracePt t="5276" x="5230813" y="4784725"/>
          <p14:tracePt t="5279" x="5238750" y="4784725"/>
          <p14:tracePt t="5283" x="5246688" y="4784725"/>
          <p14:tracePt t="5285" x="5246688" y="4776788"/>
          <p14:tracePt t="5287" x="5254625" y="4776788"/>
          <p14:tracePt t="5289" x="5262563" y="4776788"/>
          <p14:tracePt t="5294" x="5270500" y="4768850"/>
          <p14:tracePt t="5295" x="5278438" y="4768850"/>
          <p14:tracePt t="5297" x="5286375" y="4768850"/>
          <p14:tracePt t="5299" x="5294313" y="4768850"/>
          <p14:tracePt t="5301" x="5302250" y="4760913"/>
          <p14:tracePt t="5303" x="5318125" y="4760913"/>
          <p14:tracePt t="5305" x="5326063" y="4752975"/>
          <p14:tracePt t="5307" x="5341938" y="4752975"/>
          <p14:tracePt t="5309" x="5349875" y="4745038"/>
          <p14:tracePt t="5311" x="5365750" y="4745038"/>
          <p14:tracePt t="5313" x="5381625" y="4737100"/>
          <p14:tracePt t="5315" x="5397500" y="4729163"/>
          <p14:tracePt t="5317" x="5407025" y="4729163"/>
          <p14:tracePt t="5319" x="5422900" y="4721225"/>
          <p14:tracePt t="5321" x="5430838" y="4721225"/>
          <p14:tracePt t="5323" x="5438775" y="4713288"/>
          <p14:tracePt t="5326" x="5454650" y="4705350"/>
          <p14:tracePt t="5329" x="5462588" y="4697413"/>
          <p14:tracePt t="5331" x="5470525" y="4697413"/>
          <p14:tracePt t="5346" x="5470525" y="4689475"/>
          <p14:tracePt t="5360" x="5470525" y="4681538"/>
          <p14:tracePt t="5365" x="5462588" y="4673600"/>
          <p14:tracePt t="5369" x="5462588" y="4665663"/>
          <p14:tracePt t="5371" x="5454650" y="4665663"/>
          <p14:tracePt t="5376" x="5446713" y="4657725"/>
          <p14:tracePt t="5381" x="5438775" y="4657725"/>
          <p14:tracePt t="5384" x="5438775" y="4649788"/>
          <p14:tracePt t="5410" x="5438775" y="4641850"/>
          <p14:tracePt t="5422" x="5438775" y="4633913"/>
          <p14:tracePt t="5436" x="5438775" y="4624388"/>
          <p14:tracePt t="5437" x="5430838" y="4624388"/>
          <p14:tracePt t="5443" x="5430838" y="4616450"/>
          <p14:tracePt t="5447" x="5430838" y="4608513"/>
          <p14:tracePt t="5449" x="5422900" y="4608513"/>
          <p14:tracePt t="5451" x="5422900" y="4600575"/>
          <p14:tracePt t="5456" x="5414963" y="4592638"/>
          <p14:tracePt t="5459" x="5414963" y="4584700"/>
          <p14:tracePt t="5461" x="5407025" y="4576763"/>
          <p14:tracePt t="5463" x="5397500" y="4568825"/>
          <p14:tracePt t="5465" x="5397500" y="4560888"/>
          <p14:tracePt t="5467" x="5389563" y="4560888"/>
          <p14:tracePt t="5469" x="5389563" y="4552950"/>
          <p14:tracePt t="5471" x="5381625" y="4552950"/>
          <p14:tracePt t="5473" x="5381625" y="4545013"/>
          <p14:tracePt t="5475" x="5373688" y="4537075"/>
          <p14:tracePt t="5479" x="5365750" y="4529138"/>
          <p14:tracePt t="5481" x="5357813" y="4521200"/>
          <p14:tracePt t="5488" x="5349875" y="4513263"/>
          <p14:tracePt t="5492" x="5341938" y="4505325"/>
          <p14:tracePt t="5498" x="5334000" y="4505325"/>
          <p14:tracePt t="5499" x="5334000" y="4497388"/>
          <p14:tracePt t="5506" x="5326063" y="4489450"/>
          <p14:tracePt t="5528" x="5326063" y="4481513"/>
          <p14:tracePt t="5535" x="5318125" y="4481513"/>
          <p14:tracePt t="5540" x="5318125" y="4473575"/>
          <p14:tracePt t="5546" x="5318125" y="4465638"/>
          <p14:tracePt t="5549" x="5318125" y="4457700"/>
          <p14:tracePt t="5551" x="5310188" y="4457700"/>
          <p14:tracePt t="5553" x="5310188" y="4449763"/>
          <p14:tracePt t="5558" x="5302250" y="4441825"/>
          <p14:tracePt t="5559" x="5302250" y="4433888"/>
          <p14:tracePt t="5561" x="5294313" y="4433888"/>
          <p14:tracePt t="5563" x="5286375" y="4418013"/>
          <p14:tracePt t="5567" x="5278438" y="4410075"/>
          <p14:tracePt t="5569" x="5270500" y="4402138"/>
          <p14:tracePt t="5571" x="5270500" y="4394200"/>
          <p14:tracePt t="5573" x="5262563" y="4386263"/>
          <p14:tracePt t="5577" x="5246688" y="4370388"/>
          <p14:tracePt t="5579" x="5238750" y="4362450"/>
          <p14:tracePt t="5581" x="5230813" y="4346575"/>
          <p14:tracePt t="5583" x="5222875" y="4338638"/>
          <p14:tracePt t="5585" x="5214938" y="4330700"/>
          <p14:tracePt t="5587" x="5207000" y="4322763"/>
          <p14:tracePt t="5589" x="5199063" y="4306888"/>
          <p14:tracePt t="5594" x="5191125" y="4291013"/>
          <p14:tracePt t="5596" x="5183188" y="4291013"/>
          <p14:tracePt t="5597" x="5183188" y="4281488"/>
          <p14:tracePt t="5599" x="5175250" y="4273550"/>
          <p14:tracePt t="5601" x="5167313" y="4265613"/>
          <p14:tracePt t="5607" x="5167313" y="4257675"/>
          <p14:tracePt t="5608" x="5159375" y="4249738"/>
          <p14:tracePt t="5611" x="5159375" y="4241800"/>
          <p14:tracePt t="5615" x="5151438" y="4233863"/>
          <p14:tracePt t="5620" x="5151438" y="4225925"/>
          <p14:tracePt t="5622" x="5143500" y="4225925"/>
          <p14:tracePt t="5623" x="5143500" y="4217988"/>
          <p14:tracePt t="5627" x="5143500" y="4210050"/>
          <p14:tracePt t="5633" x="5143500" y="4202113"/>
          <p14:tracePt t="5640" x="5135563" y="4202113"/>
          <p14:tracePt t="5644" x="5135563" y="4194175"/>
          <p14:tracePt t="5658" x="5135563" y="4186238"/>
          <p14:tracePt t="5668" x="5135563" y="4178300"/>
          <p14:tracePt t="5675" x="5127625" y="4178300"/>
          <p14:tracePt t="5678" x="5127625" y="4170363"/>
          <p14:tracePt t="5682" x="5119688" y="4162425"/>
          <p14:tracePt t="5685" x="5111750" y="4162425"/>
          <p14:tracePt t="5687" x="5111750" y="4154488"/>
          <p14:tracePt t="5692" x="5111750" y="4146550"/>
          <p14:tracePt t="5693" x="5103813" y="4146550"/>
          <p14:tracePt t="5697" x="5103813" y="4138613"/>
          <p14:tracePt t="5699" x="5095875" y="4138613"/>
          <p14:tracePt t="5703" x="5095875" y="4130675"/>
          <p14:tracePt t="5709" x="5087938" y="4130675"/>
          <p14:tracePt t="5711" x="5087938" y="4122738"/>
          <p14:tracePt t="5722" x="5080000" y="4114800"/>
          <p14:tracePt t="5729" x="5072063" y="4106863"/>
          <p14:tracePt t="5750" x="5072063" y="4098925"/>
          <p14:tracePt t="5880" x="5080000" y="4098925"/>
          <p14:tracePt t="5896" x="5087938" y="4098925"/>
          <p14:tracePt t="5906" x="5095875" y="4098925"/>
          <p14:tracePt t="5918" x="5103813" y="4098925"/>
          <p14:tracePt t="5922" x="5111750" y="4098925"/>
          <p14:tracePt t="5930" x="5119688" y="4098925"/>
          <p14:tracePt t="5944" x="5127625" y="4098925"/>
          <p14:tracePt t="5949" x="5127625" y="4106863"/>
          <p14:tracePt t="5960" x="5135563" y="4106863"/>
          <p14:tracePt t="5984" x="5143500" y="4106863"/>
          <p14:tracePt t="6010" x="5143500" y="4114800"/>
          <p14:tracePt t="6032" x="5151438" y="4114800"/>
          <p14:tracePt t="6106" x="5159375" y="4114800"/>
          <p14:tracePt t="6140" x="5159375" y="4122738"/>
          <p14:tracePt t="6788" x="5167313" y="4122738"/>
          <p14:tracePt t="6832" x="5175250" y="4122738"/>
          <p14:tracePt t="6858" x="5183188" y="4122738"/>
          <p14:tracePt t="6876" x="5183188" y="4130675"/>
          <p14:tracePt t="6894" x="5191125" y="4130675"/>
          <p14:tracePt t="6909" x="5199063" y="4130675"/>
          <p14:tracePt t="6914" x="5207000" y="4130675"/>
          <p14:tracePt t="6921" x="5214938" y="4130675"/>
          <p14:tracePt t="6926" x="5222875" y="4130675"/>
          <p14:tracePt t="6927" x="5222875" y="4138613"/>
          <p14:tracePt t="6933" x="5230813" y="4138613"/>
          <p14:tracePt t="6940" x="5238750" y="4138613"/>
          <p14:tracePt t="6948" x="5246688" y="4146550"/>
          <p14:tracePt t="6954" x="5254625" y="4146550"/>
          <p14:tracePt t="6966" x="5262563" y="4146550"/>
          <p14:tracePt t="7058" x="5262563" y="4154488"/>
          <p14:tracePt t="9630" x="5262563" y="4146550"/>
          <p14:tracePt t="9642" x="5262563" y="4138613"/>
          <p14:tracePt t="9645" x="5254625" y="4138613"/>
          <p14:tracePt t="9650" x="5254625" y="4130675"/>
          <p14:tracePt t="9652" x="5246688" y="4130675"/>
          <p14:tracePt t="9656" x="5238750" y="4130675"/>
          <p14:tracePt t="9658" x="5238750" y="4122738"/>
          <p14:tracePt t="9659" x="5230813" y="4122738"/>
          <p14:tracePt t="9663" x="5230813" y="4114800"/>
          <p14:tracePt t="9665" x="5222875" y="4114800"/>
          <p14:tracePt t="9667" x="5222875" y="4106863"/>
          <p14:tracePt t="9669" x="5214938" y="4106863"/>
          <p14:tracePt t="9674" x="5214938" y="4098925"/>
          <p14:tracePt t="9675" x="5207000" y="4098925"/>
          <p14:tracePt t="9679" x="5207000" y="4090988"/>
          <p14:tracePt t="9681" x="5199063" y="4090988"/>
          <p14:tracePt t="9694" x="5199063" y="4083050"/>
          <p14:tracePt t="9705" x="5191125" y="4083050"/>
          <p14:tracePt t="9711" x="5191125" y="4075113"/>
          <p14:tracePt t="9730" x="5183188" y="4075113"/>
          <p14:tracePt t="9733" x="5183188" y="4067175"/>
          <p14:tracePt t="9740" x="5175250" y="4067175"/>
          <p14:tracePt t="9742" x="5175250" y="4059238"/>
          <p14:tracePt t="9746" x="5167313" y="4059238"/>
          <p14:tracePt t="9749" x="5159375" y="4051300"/>
          <p14:tracePt t="9754" x="5151438" y="4051300"/>
          <p14:tracePt t="9756" x="5151438" y="4043363"/>
          <p14:tracePt t="9757" x="5143500" y="4043363"/>
          <p14:tracePt t="9759" x="5143500" y="4035425"/>
          <p14:tracePt t="9761" x="5135563" y="4035425"/>
          <p14:tracePt t="9763" x="5127625" y="4035425"/>
          <p14:tracePt t="9765" x="5127625" y="4027488"/>
          <p14:tracePt t="9770" x="5119688" y="4019550"/>
          <p14:tracePt t="9772" x="5111750" y="4019550"/>
          <p14:tracePt t="9775" x="5103813" y="4011613"/>
          <p14:tracePt t="9779" x="5095875" y="4003675"/>
          <p14:tracePt t="9781" x="5087938" y="4003675"/>
          <p14:tracePt t="9783" x="5087938" y="3995738"/>
          <p14:tracePt t="9785" x="5080000" y="3995738"/>
          <p14:tracePt t="9789" x="5072063" y="3987800"/>
          <p14:tracePt t="9792" x="5064125" y="3987800"/>
          <p14:tracePt t="9795" x="5056188" y="3979863"/>
          <p14:tracePt t="9797" x="5046663" y="3979863"/>
          <p14:tracePt t="9799" x="5038725" y="3971925"/>
          <p14:tracePt t="9802" x="5030788" y="3963988"/>
          <p14:tracePt t="9806" x="5022850" y="3963988"/>
          <p14:tracePt t="9807" x="5014913" y="3956050"/>
          <p14:tracePt t="9810" x="5006975" y="3956050"/>
          <p14:tracePt t="9811" x="4999038" y="3948113"/>
          <p14:tracePt t="9813" x="4991100" y="3948113"/>
          <p14:tracePt t="9815" x="4983163" y="3938588"/>
          <p14:tracePt t="9817" x="4983163" y="3930650"/>
          <p14:tracePt t="9819" x="4975225" y="3930650"/>
          <p14:tracePt t="9822" x="4967288" y="3922713"/>
          <p14:tracePt t="9824" x="4959350" y="3922713"/>
          <p14:tracePt t="9825" x="4951413" y="3914775"/>
          <p14:tracePt t="9827" x="4943475" y="3914775"/>
          <p14:tracePt t="9829" x="4935538" y="3906838"/>
          <p14:tracePt t="9833" x="4927600" y="3906838"/>
          <p14:tracePt t="9835" x="4919663" y="3898900"/>
          <p14:tracePt t="9839" x="4911725" y="3898900"/>
          <p14:tracePt t="9839" x="4911725" y="3890963"/>
          <p14:tracePt t="9841" x="4903788" y="3890963"/>
          <p14:tracePt t="9843" x="4895850" y="3890963"/>
          <p14:tracePt t="9845" x="4887913" y="3883025"/>
          <p14:tracePt t="9849" x="4879975" y="3875088"/>
          <p14:tracePt t="9852" x="4872038" y="3875088"/>
          <p14:tracePt t="9856" x="4864100" y="3875088"/>
          <p14:tracePt t="9857" x="4856163" y="3867150"/>
          <p14:tracePt t="9862" x="4848225" y="3867150"/>
          <p14:tracePt t="9863" x="4848225" y="3859213"/>
          <p14:tracePt t="9865" x="4840288" y="3859213"/>
          <p14:tracePt t="9869" x="4832350" y="3859213"/>
          <p14:tracePt t="9872" x="4832350" y="3851275"/>
          <p14:tracePt t="9873" x="4824413" y="3851275"/>
          <p14:tracePt t="9877" x="4816475" y="3851275"/>
          <p14:tracePt t="9883" x="4816475" y="3843338"/>
          <p14:tracePt t="9886" x="4808538" y="3843338"/>
          <p14:tracePt t="9891" x="4800600" y="3843338"/>
          <p14:tracePt t="9898" x="4792663" y="3843338"/>
          <p14:tracePt t="9902" x="4784725" y="3835400"/>
          <p14:tracePt t="9910" x="4776788" y="3835400"/>
          <p14:tracePt t="9913" x="4768850" y="3827463"/>
          <p14:tracePt t="9920" x="4760913" y="3827463"/>
          <p14:tracePt t="9922" x="4760913" y="3819525"/>
          <p14:tracePt t="9924" x="4752975" y="3819525"/>
          <p14:tracePt t="9927" x="4745038" y="3819525"/>
          <p14:tracePt t="9931" x="4737100" y="3819525"/>
          <p14:tracePt t="9933" x="4729163" y="3819525"/>
          <p14:tracePt t="9935" x="4729163" y="3811588"/>
          <p14:tracePt t="9937" x="4721225" y="3811588"/>
          <p14:tracePt t="9939" x="4713288" y="3811588"/>
          <p14:tracePt t="9941" x="4713288" y="3803650"/>
          <p14:tracePt t="9943" x="4705350" y="3803650"/>
          <p14:tracePt t="9945" x="4695825" y="3803650"/>
          <p14:tracePt t="9947" x="4695825" y="3795713"/>
          <p14:tracePt t="9949" x="4687888" y="3795713"/>
          <p14:tracePt t="9952" x="4679950" y="3787775"/>
          <p14:tracePt t="9955" x="4672013" y="3787775"/>
          <p14:tracePt t="9958" x="4664075" y="3787775"/>
          <p14:tracePt t="9959" x="4664075" y="3779838"/>
          <p14:tracePt t="9961" x="4656138" y="3779838"/>
          <p14:tracePt t="9965" x="4648200" y="3779838"/>
          <p14:tracePt t="9970" x="4640263" y="3779838"/>
          <p14:tracePt t="9974" x="4640263" y="3771900"/>
          <p14:tracePt t="9977" x="4632325" y="3771900"/>
          <p14:tracePt t="9988" x="4624388" y="3771900"/>
          <p14:tracePt t="10129" x="4624388" y="3763963"/>
          <p14:tracePt t="10135" x="4616450" y="3763963"/>
          <p14:tracePt t="10147" x="4616450" y="3756025"/>
          <p14:tracePt t="10149" x="4608513" y="3756025"/>
          <p14:tracePt t="10256" x="4608513" y="3748088"/>
          <p14:tracePt t="10290" x="4616450" y="3748088"/>
          <p14:tracePt t="10298" x="4616450" y="3740150"/>
          <p14:tracePt t="10306" x="4624388" y="3740150"/>
          <p14:tracePt t="10312" x="4624388" y="3732213"/>
          <p14:tracePt t="10316" x="4632325" y="3732213"/>
          <p14:tracePt t="10325" x="4632325" y="3724275"/>
          <p14:tracePt t="10327" x="4640263" y="3724275"/>
          <p14:tracePt t="10331" x="4640263" y="3716338"/>
          <p14:tracePt t="10335" x="4648200" y="3716338"/>
          <p14:tracePt t="10345" x="4656138" y="3716338"/>
          <p14:tracePt t="10352" x="4656138" y="3708400"/>
          <p14:tracePt t="10355" x="4664075" y="3708400"/>
          <p14:tracePt t="10364" x="4664075" y="3700463"/>
          <p14:tracePt t="10365" x="4672013" y="3700463"/>
          <p14:tracePt t="10376" x="4679950" y="3692525"/>
          <p14:tracePt t="10390" x="4687888" y="3684588"/>
          <p14:tracePt t="10402" x="4695825" y="3684588"/>
          <p14:tracePt t="10410" x="4695825" y="3676650"/>
          <p14:tracePt t="10411" x="4705350" y="3676650"/>
          <p14:tracePt t="10422" x="4713288" y="3676650"/>
          <p14:tracePt t="10427" x="4721225" y="3676650"/>
          <p14:tracePt t="10434" x="4729163" y="3676650"/>
          <p14:tracePt t="10443" x="4737100" y="3676650"/>
          <p14:tracePt t="10454" x="4745038" y="3676650"/>
          <p14:tracePt t="10456" x="4745038" y="3668713"/>
          <p14:tracePt t="10463" x="4752975" y="3668713"/>
          <p14:tracePt t="10474" x="4760913" y="3668713"/>
          <p14:tracePt t="10482" x="4768850" y="3668713"/>
          <p14:tracePt t="10488" x="4776788" y="3668713"/>
          <p14:tracePt t="10494" x="4784725" y="3668713"/>
          <p14:tracePt t="10495" x="4792663" y="3668713"/>
          <p14:tracePt t="10502" x="4800600" y="3668713"/>
          <p14:tracePt t="10505" x="4800600" y="3660775"/>
          <p14:tracePt t="10508" x="4808538" y="3660775"/>
          <p14:tracePt t="10515" x="4816475" y="3660775"/>
          <p14:tracePt t="10528" x="4824413" y="3660775"/>
          <p14:tracePt t="10544" x="4832350" y="3660775"/>
          <p14:tracePt t="10556" x="4840288" y="3660775"/>
          <p14:tracePt t="10566" x="4848225" y="3660775"/>
          <p14:tracePt t="10578" x="4856163" y="3660775"/>
          <p14:tracePt t="10584" x="4864100" y="3660775"/>
          <p14:tracePt t="10590" x="4872038" y="3660775"/>
          <p14:tracePt t="10596" x="4879975" y="3660775"/>
          <p14:tracePt t="10604" x="4887913" y="3660775"/>
          <p14:tracePt t="10610" x="4895850" y="3660775"/>
          <p14:tracePt t="10618" x="4903788" y="3660775"/>
          <p14:tracePt t="10628" x="4911725" y="3660775"/>
          <p14:tracePt t="10644" x="4919663" y="3660775"/>
          <p14:tracePt t="10664" x="4927600" y="3660775"/>
          <p14:tracePt t="10679" x="4935538" y="3660775"/>
          <p14:tracePt t="10690" x="4943475" y="3660775"/>
          <p14:tracePt t="10696" x="4951413" y="3660775"/>
          <p14:tracePt t="10705" x="4959350" y="3660775"/>
          <p14:tracePt t="10713" x="4967288" y="3660775"/>
          <p14:tracePt t="10730" x="4975225" y="3660775"/>
          <p14:tracePt t="10742" x="4983163" y="3660775"/>
          <p14:tracePt t="10752" x="4991100" y="3660775"/>
          <p14:tracePt t="10765" x="4999038" y="3660775"/>
          <p14:tracePt t="10778" x="5006975" y="3660775"/>
          <p14:tracePt t="10792" x="5014913" y="3660775"/>
          <p14:tracePt t="10796" x="5022850" y="3660775"/>
          <p14:tracePt t="10805" x="5030788" y="3660775"/>
          <p14:tracePt t="10807" x="5038725" y="3660775"/>
          <p14:tracePt t="10811" x="5046663" y="3660775"/>
          <p14:tracePt t="10816" x="5056188" y="3660775"/>
          <p14:tracePt t="10822" x="5064125" y="3660775"/>
          <p14:tracePt t="10827" x="5072063" y="3660775"/>
          <p14:tracePt t="10834" x="5080000" y="3660775"/>
          <p14:tracePt t="10840" x="5087938" y="3660775"/>
          <p14:tracePt t="10853" x="5095875" y="3660775"/>
          <p14:tracePt t="10876" x="5103813" y="3660775"/>
          <p14:tracePt t="10908" x="5111750" y="3660775"/>
          <p14:tracePt t="10920" x="5119688" y="3660775"/>
          <p14:tracePt t="10938" x="5127625" y="3660775"/>
          <p14:tracePt t="10954" x="5127625" y="3668713"/>
          <p14:tracePt t="10968" x="5135563" y="3668713"/>
          <p14:tracePt t="10990" x="5143500" y="3668713"/>
          <p14:tracePt t="11004" x="5151438" y="3668713"/>
          <p14:tracePt t="11010" x="5151438" y="3676650"/>
          <p14:tracePt t="11020" x="5159375" y="3676650"/>
          <p14:tracePt t="11030" x="5159375" y="3684588"/>
          <p14:tracePt t="11032" x="5167313" y="3684588"/>
          <p14:tracePt t="11048" x="5175250" y="3684588"/>
          <p14:tracePt t="11056" x="5183188" y="3684588"/>
          <p14:tracePt t="11061" x="5183188" y="3692525"/>
          <p14:tracePt t="11066" x="5191125" y="3692525"/>
          <p14:tracePt t="11073" x="5191125" y="3700463"/>
          <p14:tracePt t="11075" x="5199063" y="3700463"/>
          <p14:tracePt t="11082" x="5207000" y="3700463"/>
          <p14:tracePt t="11086" x="5207000" y="3708400"/>
          <p14:tracePt t="11089" x="5214938" y="3708400"/>
          <p14:tracePt t="11097" x="5222875" y="3716338"/>
          <p14:tracePt t="11106" x="5230813" y="3716338"/>
          <p14:tracePt t="11107" x="5230813" y="3724275"/>
          <p14:tracePt t="11111" x="5238750" y="3724275"/>
          <p14:tracePt t="11120" x="5246688" y="3732213"/>
          <p14:tracePt t="11125" x="5254625" y="3732213"/>
          <p14:tracePt t="11130" x="5254625" y="3740150"/>
          <p14:tracePt t="11134" x="5262563" y="3740150"/>
          <p14:tracePt t="11140" x="5270500" y="3740150"/>
          <p14:tracePt t="11143" x="5278438" y="3748088"/>
          <p14:tracePt t="11147" x="5278438" y="3756025"/>
          <p14:tracePt t="11151" x="5286375" y="3756025"/>
          <p14:tracePt t="11153" x="5286375" y="3763963"/>
          <p14:tracePt t="11155" x="5294313" y="3763963"/>
          <p14:tracePt t="11159" x="5302250" y="3771900"/>
          <p14:tracePt t="11165" x="5310188" y="3771900"/>
          <p14:tracePt t="11170" x="5310188" y="3779838"/>
          <p14:tracePt t="11171" x="5318125" y="3779838"/>
          <p14:tracePt t="11177" x="5326063" y="3787775"/>
          <p14:tracePt t="11184" x="5334000" y="3795713"/>
          <p14:tracePt t="11192" x="5341938" y="3803650"/>
          <p14:tracePt t="11197" x="5349875" y="3803650"/>
          <p14:tracePt t="11199" x="5349875" y="3811588"/>
          <p14:tracePt t="11212" x="5357813" y="3819525"/>
          <p14:tracePt t="11217" x="5357813" y="3827463"/>
          <p14:tracePt t="11221" x="5365750" y="3827463"/>
          <p14:tracePt t="11230" x="5373688" y="3827463"/>
          <p14:tracePt t="11237" x="5373688" y="3835400"/>
          <p14:tracePt t="11248" x="5381625" y="3843338"/>
          <p14:tracePt t="11264" x="5381625" y="3851275"/>
          <p14:tracePt t="11274" x="5389563" y="3859213"/>
          <p14:tracePt t="11279" x="5389563" y="3867150"/>
          <p14:tracePt t="11287" x="5397500" y="3867150"/>
          <p14:tracePt t="11288" x="5397500" y="3875088"/>
          <p14:tracePt t="11291" x="5397500" y="3883025"/>
          <p14:tracePt t="11299" x="5397500" y="3890963"/>
          <p14:tracePt t="11305" x="5407025" y="3898900"/>
          <p14:tracePt t="11320" x="5407025" y="3906838"/>
          <p14:tracePt t="11335" x="5407025" y="3914775"/>
          <p14:tracePt t="11358" x="5407025" y="3922713"/>
          <p14:tracePt t="11374" x="5407025" y="3930650"/>
          <p14:tracePt t="11382" x="5407025" y="3938588"/>
          <p14:tracePt t="11388" x="5407025" y="3948113"/>
          <p14:tracePt t="11392" x="5407025" y="3956050"/>
          <p14:tracePt t="11395" x="5414963" y="3956050"/>
          <p14:tracePt t="11397" x="5414963" y="3963988"/>
          <p14:tracePt t="11402" x="5414963" y="3971925"/>
          <p14:tracePt t="11408" x="5414963" y="3979863"/>
          <p14:tracePt t="11409" x="5414963" y="3987800"/>
          <p14:tracePt t="11415" x="5414963" y="3995738"/>
          <p14:tracePt t="11420" x="5414963" y="4003675"/>
          <p14:tracePt t="11423" x="5414963" y="4011613"/>
          <p14:tracePt t="11427" x="5414963" y="4019550"/>
          <p14:tracePt t="11429" x="5414963" y="4027488"/>
          <p14:tracePt t="11436" x="5414963" y="4035425"/>
          <p14:tracePt t="11438" x="5414963" y="4043363"/>
          <p14:tracePt t="11443" x="5414963" y="4051300"/>
          <p14:tracePt t="11447" x="5414963" y="4059238"/>
          <p14:tracePt t="11452" x="5414963" y="4067175"/>
          <p14:tracePt t="11455" x="5414963" y="4075113"/>
          <p14:tracePt t="11457" x="5414963" y="4083050"/>
          <p14:tracePt t="11464" x="5414963" y="4090988"/>
          <p14:tracePt t="11467" x="5414963" y="4098925"/>
          <p14:tracePt t="11470" x="5407025" y="4098925"/>
          <p14:tracePt t="11472" x="5407025" y="4106863"/>
          <p14:tracePt t="11475" x="5407025" y="4114800"/>
          <p14:tracePt t="11484" x="5407025" y="4122738"/>
          <p14:tracePt t="11488" x="5407025" y="4130675"/>
          <p14:tracePt t="11489" x="5397500" y="4130675"/>
          <p14:tracePt t="11493" x="5397500" y="4138613"/>
          <p14:tracePt t="11503" x="5397500" y="4146550"/>
          <p14:tracePt t="11505" x="5389563" y="4146550"/>
          <p14:tracePt t="11508" x="5389563" y="4154488"/>
          <p14:tracePt t="11515" x="5389563" y="4162425"/>
          <p14:tracePt t="11518" x="5381625" y="4162425"/>
          <p14:tracePt t="11520" x="5381625" y="4170363"/>
          <p14:tracePt t="11525" x="5381625" y="4178300"/>
          <p14:tracePt t="11527" x="5373688" y="4178300"/>
          <p14:tracePt t="11531" x="5373688" y="4186238"/>
          <p14:tracePt t="11540" x="5365750" y="4186238"/>
          <p14:tracePt t="11541" x="5365750" y="4194175"/>
          <p14:tracePt t="11547" x="5357813" y="4202113"/>
          <p14:tracePt t="11556" x="5349875" y="4210050"/>
          <p14:tracePt t="11562" x="5341938" y="4217988"/>
          <p14:tracePt t="11567" x="5341938" y="4225925"/>
          <p14:tracePt t="11570" x="5334000" y="4225925"/>
          <p14:tracePt t="11573" x="5326063" y="4225925"/>
          <p14:tracePt t="11575" x="5326063" y="4233863"/>
          <p14:tracePt t="11579" x="5318125" y="4233863"/>
          <p14:tracePt t="11581" x="5318125" y="4241800"/>
          <p14:tracePt t="11583" x="5310188" y="4241800"/>
          <p14:tracePt t="11587" x="5302250" y="4249738"/>
          <p14:tracePt t="11591" x="5302250" y="4257675"/>
          <p14:tracePt t="11593" x="5294313" y="4257675"/>
          <p14:tracePt t="11595" x="5286375" y="4257675"/>
          <p14:tracePt t="11599" x="5286375" y="4265613"/>
          <p14:tracePt t="11602" x="5278438" y="4265613"/>
          <p14:tracePt t="11604" x="5270500" y="4265613"/>
          <p14:tracePt t="11605" x="5270500" y="4273550"/>
          <p14:tracePt t="11607" x="5262563" y="4273550"/>
          <p14:tracePt t="11611" x="5254625" y="4273550"/>
          <p14:tracePt t="11613" x="5254625" y="4281488"/>
          <p14:tracePt t="11615" x="5246688" y="4281488"/>
          <p14:tracePt t="11621" x="5238750" y="4291013"/>
          <p14:tracePt t="11623" x="5230813" y="4291013"/>
          <p14:tracePt t="11625" x="5230813" y="4298950"/>
          <p14:tracePt t="11629" x="5222875" y="4298950"/>
          <p14:tracePt t="11636" x="5214938" y="4306888"/>
          <p14:tracePt t="11641" x="5207000" y="4314825"/>
          <p14:tracePt t="11647" x="5199063" y="4314825"/>
          <p14:tracePt t="11652" x="5191125" y="4322763"/>
          <p14:tracePt t="11658" x="5183188" y="4322763"/>
          <p14:tracePt t="11659" x="5183188" y="4330700"/>
          <p14:tracePt t="11663" x="5175250" y="4330700"/>
          <p14:tracePt t="11667" x="5167313" y="4338638"/>
          <p14:tracePt t="11670" x="5159375" y="4338638"/>
          <p14:tracePt t="11673" x="5151438" y="4346575"/>
          <p14:tracePt t="11677" x="5143500" y="4346575"/>
          <p14:tracePt t="11679" x="5135563" y="4354513"/>
          <p14:tracePt t="11681" x="5127625" y="4354513"/>
          <p14:tracePt t="11683" x="5127625" y="4362450"/>
          <p14:tracePt t="11686" x="5119688" y="4362450"/>
          <p14:tracePt t="11687" x="5111750" y="4370388"/>
          <p14:tracePt t="11691" x="5103813" y="4370388"/>
          <p14:tracePt t="11693" x="5095875" y="4378325"/>
          <p14:tracePt t="11695" x="5087938" y="4378325"/>
          <p14:tracePt t="11697" x="5087938" y="4386263"/>
          <p14:tracePt t="11699" x="5080000" y="4386263"/>
          <p14:tracePt t="11702" x="5072063" y="4386263"/>
          <p14:tracePt t="11704" x="5072063" y="4394200"/>
          <p14:tracePt t="11705" x="5064125" y="4394200"/>
          <p14:tracePt t="11707" x="5064125" y="4402138"/>
          <p14:tracePt t="11709" x="5056188" y="4402138"/>
          <p14:tracePt t="11713" x="5046663" y="4410075"/>
          <p14:tracePt t="11717" x="5038725" y="4410075"/>
          <p14:tracePt t="11721" x="5030788" y="4418013"/>
          <p14:tracePt t="11727" x="5022850" y="4425950"/>
          <p14:tracePt t="11738" x="5014913" y="4433888"/>
          <p14:tracePt t="11741" x="5006975" y="4433888"/>
          <p14:tracePt t="11743" x="5006975" y="4441825"/>
          <p14:tracePt t="11747" x="4999038" y="4441825"/>
          <p14:tracePt t="11753" x="4999038" y="4449763"/>
          <p14:tracePt t="11755" x="4991100" y="4449763"/>
          <p14:tracePt t="11757" x="4991100" y="4457700"/>
          <p14:tracePt t="11761" x="4983163" y="4457700"/>
          <p14:tracePt t="11767" x="4975225" y="4465638"/>
          <p14:tracePt t="11771" x="4967288" y="4473575"/>
          <p14:tracePt t="11775" x="4959350" y="4473575"/>
          <p14:tracePt t="11777" x="4959350" y="4481513"/>
          <p14:tracePt t="11779" x="4951413" y="4481513"/>
          <p14:tracePt t="11783" x="4943475" y="4489450"/>
          <p14:tracePt t="11788" x="4935538" y="4497388"/>
          <p14:tracePt t="11789" x="4927600" y="4497388"/>
          <p14:tracePt t="11793" x="4919663" y="4505325"/>
          <p14:tracePt t="11795" x="4911725" y="4513263"/>
          <p14:tracePt t="11797" x="4903788" y="4513263"/>
          <p14:tracePt t="11800" x="4895850" y="4513263"/>
          <p14:tracePt t="11803" x="4887913" y="4521200"/>
          <p14:tracePt t="11805" x="4879975" y="4529138"/>
          <p14:tracePt t="11807" x="4872038" y="4529138"/>
          <p14:tracePt t="11809" x="4872038" y="4537075"/>
          <p14:tracePt t="11811" x="4864100" y="4537075"/>
          <p14:tracePt t="11813" x="4856163" y="4537075"/>
          <p14:tracePt t="11815" x="4848225" y="4545013"/>
          <p14:tracePt t="11820" x="4840288" y="4545013"/>
          <p14:tracePt t="11821" x="4832350" y="4552950"/>
          <p14:tracePt t="11823" x="4824413" y="4552950"/>
          <p14:tracePt t="11825" x="4824413" y="4560888"/>
          <p14:tracePt t="11827" x="4816475" y="4560888"/>
          <p14:tracePt t="11832" x="4816475" y="4568825"/>
          <p14:tracePt t="11833" x="4808538" y="4568825"/>
          <p14:tracePt t="11836" x="4800600" y="4568825"/>
          <p14:tracePt t="11839" x="4800600" y="4576763"/>
          <p14:tracePt t="11843" x="4792663" y="4576763"/>
          <p14:tracePt t="11847" x="4784725" y="4576763"/>
          <p14:tracePt t="11852" x="4784725" y="4584700"/>
          <p14:tracePt t="11855" x="4776788" y="4584700"/>
          <p14:tracePt t="11863" x="4768850" y="4592638"/>
          <p14:tracePt t="11876" x="4760913" y="4592638"/>
          <p14:tracePt t="11877" x="4760913" y="4600575"/>
          <p14:tracePt t="11883" x="4752975" y="4600575"/>
          <p14:tracePt t="11900" x="4737100" y="4616450"/>
          <p14:tracePt t="11902" x="4729163" y="4616450"/>
          <p14:tracePt t="11906" x="4721225" y="4616450"/>
          <p14:tracePt t="11910" x="4713288" y="4624388"/>
          <p14:tracePt t="11913" x="4705350" y="4624388"/>
          <p14:tracePt t="11918" x="4695825" y="4624388"/>
          <p14:tracePt t="11920" x="4695825" y="4633913"/>
          <p14:tracePt t="11922" x="4687888" y="4633913"/>
          <p14:tracePt t="11925" x="4679950" y="4633913"/>
          <p14:tracePt t="11929" x="4672013" y="4633913"/>
          <p14:tracePt t="11936" x="4664075" y="4633913"/>
          <p14:tracePt t="11937" x="4656138" y="4633913"/>
          <p14:tracePt t="11939" x="4656138" y="4641850"/>
          <p14:tracePt t="11943" x="4648200" y="4641850"/>
          <p14:tracePt t="11947" x="4640263" y="4641850"/>
          <p14:tracePt t="11952" x="4632325" y="4641850"/>
          <p14:tracePt t="11955" x="4624388" y="4641850"/>
          <p14:tracePt t="11959" x="4624388" y="4649788"/>
          <p14:tracePt t="11961" x="4616450" y="4649788"/>
          <p14:tracePt t="11968" x="4608513" y="4649788"/>
          <p14:tracePt t="11973" x="4600575" y="4649788"/>
          <p14:tracePt t="11984" x="4592638" y="4649788"/>
          <p14:tracePt t="11990" x="4584700" y="4649788"/>
          <p14:tracePt t="11995" x="4576763" y="4649788"/>
          <p14:tracePt t="12000" x="4568825" y="4649788"/>
          <p14:tracePt t="12005" x="4560888" y="4649788"/>
          <p14:tracePt t="12008" x="4560888" y="4657725"/>
          <p14:tracePt t="12009" x="4552950" y="4657725"/>
          <p14:tracePt t="12013" x="4545013" y="4657725"/>
          <p14:tracePt t="12018" x="4537075" y="4657725"/>
          <p14:tracePt t="12024" x="4529138" y="4657725"/>
          <p14:tracePt t="12030" x="4521200" y="4657725"/>
          <p14:tracePt t="12034" x="4513263" y="4657725"/>
          <p14:tracePt t="12042" x="4505325" y="4657725"/>
          <p14:tracePt t="12048" x="4497388" y="4657725"/>
          <p14:tracePt t="12053" x="4489450" y="4657725"/>
          <p14:tracePt t="12058" x="4481513" y="4657725"/>
          <p14:tracePt t="12064" x="4473575" y="4657725"/>
          <p14:tracePt t="12068" x="4465638" y="4657725"/>
          <p14:tracePt t="12073" x="4457700" y="4657725"/>
          <p14:tracePt t="12079" x="4449763" y="4657725"/>
          <p14:tracePt t="12084" x="4441825" y="4657725"/>
          <p14:tracePt t="12090" x="4433888" y="4657725"/>
          <p14:tracePt t="12093" x="4425950" y="4657725"/>
          <p14:tracePt t="12098" x="4418013" y="4657725"/>
          <p14:tracePt t="12103" x="4410075" y="4657725"/>
          <p14:tracePt t="12104" x="4410075" y="4649788"/>
          <p14:tracePt t="12105" x="4402138" y="4649788"/>
          <p14:tracePt t="12109" x="4394200" y="4649788"/>
          <p14:tracePt t="12115" x="4386263" y="4649788"/>
          <p14:tracePt t="12122" x="4378325" y="4649788"/>
          <p14:tracePt t="12124" x="4370388" y="4649788"/>
          <p14:tracePt t="12131" x="4362450" y="4649788"/>
          <p14:tracePt t="12137" x="4352925" y="4649788"/>
          <p14:tracePt t="12147" x="4344988" y="4649788"/>
          <p14:tracePt t="12169" x="4337050" y="4649788"/>
          <p14:tracePt t="12205" x="4337050" y="4641850"/>
          <p14:tracePt t="12267" x="4329113" y="4641850"/>
          <p14:tracePt t="12600" x="4329113" y="4649788"/>
          <p14:tracePt t="12610" x="4321175" y="4649788"/>
          <p14:tracePt t="12616" x="4321175" y="4657725"/>
          <p14:tracePt t="12706" x="4313238" y="4665663"/>
          <p14:tracePt t="12719" x="4313238" y="4673600"/>
          <p14:tracePt t="12726" x="4305300" y="4673600"/>
          <p14:tracePt t="12754" x="4297363" y="4673600"/>
          <p14:tracePt t="12802" x="4297363" y="4681538"/>
          <p14:tracePt t="12831" x="4297363" y="4689475"/>
          <p14:tracePt t="13006" x="4289425" y="4689475"/>
          <p14:tracePt t="13027" x="4281488" y="4689475"/>
          <p14:tracePt t="13046" x="4273550" y="4689475"/>
          <p14:tracePt t="13060" x="4265613" y="4689475"/>
          <p14:tracePt t="13080" x="4257675" y="4689475"/>
          <p14:tracePt t="13152" x="4249738" y="4689475"/>
          <p14:tracePt t="13182" x="4241800" y="4689475"/>
          <p14:tracePt t="13192" x="4241800" y="4681538"/>
          <p14:tracePt t="13198" x="4233863" y="4681538"/>
          <p14:tracePt t="13220" x="4225925" y="4681538"/>
          <p14:tracePt t="13246" x="4217988" y="4681538"/>
          <p14:tracePt t="13256" x="4210050" y="4681538"/>
          <p14:tracePt t="13273" x="4202113" y="4681538"/>
          <p14:tracePt t="13298" x="4194175" y="4681538"/>
          <p14:tracePt t="13302" x="4194175" y="4673600"/>
          <p14:tracePt t="13307" x="4186238" y="4673600"/>
          <p14:tracePt t="13316" x="4178300" y="4673600"/>
          <p14:tracePt t="13320" x="4178300" y="4665663"/>
          <p14:tracePt t="13326" x="4170363" y="4665663"/>
          <p14:tracePt t="13338" x="4162425" y="4665663"/>
          <p14:tracePt t="13347" x="4154488" y="4665663"/>
          <p14:tracePt t="13358" x="4154488" y="4657725"/>
          <p14:tracePt t="13385" x="4146550" y="4657725"/>
          <p14:tracePt t="13411" x="4138613" y="4657725"/>
          <p14:tracePt t="13458" x="4130675" y="4657725"/>
          <p14:tracePt t="13464" x="4122738" y="4657725"/>
          <p14:tracePt t="13470" x="4114800" y="4657725"/>
          <p14:tracePt t="13473" x="4114800" y="4649788"/>
          <p14:tracePt t="13475" x="4106863" y="4649788"/>
          <p14:tracePt t="13484" x="4098925" y="4649788"/>
          <p14:tracePt t="13489" x="4090988" y="4649788"/>
          <p14:tracePt t="13504" x="4083050" y="4649788"/>
          <p14:tracePt t="13608" x="4075113" y="4649788"/>
          <p14:tracePt t="13624" x="4067175" y="4649788"/>
          <p14:tracePt t="15240" x="4075113" y="4649788"/>
          <p14:tracePt t="15271" x="4083050" y="4649788"/>
          <p14:tracePt t="15294" x="4090988" y="4649788"/>
          <p14:tracePt t="15341" x="4090988" y="4657725"/>
          <p14:tracePt t="15376" x="4098925" y="4657725"/>
          <p14:tracePt t="15810" x="4106863" y="4657725"/>
          <p14:tracePt t="15834" x="4106863" y="4665663"/>
          <p14:tracePt t="15836" x="4114800" y="4665663"/>
          <p14:tracePt t="15860" x="4122738" y="4665663"/>
          <p14:tracePt t="15897" x="4130675" y="4665663"/>
          <p14:tracePt t="15954" x="4130675" y="4673600"/>
          <p14:tracePt t="16104" x="4138613" y="4673600"/>
          <p14:tracePt t="16142" x="4146550" y="4673600"/>
          <p14:tracePt t="16215" x="4154488" y="4673600"/>
          <p14:tracePt t="16228" x="4162425" y="4673600"/>
          <p14:tracePt t="16244" x="4170363" y="4673600"/>
          <p14:tracePt t="16253" x="4178300" y="4673600"/>
          <p14:tracePt t="16261" x="4186238" y="4673600"/>
          <p14:tracePt t="16294" x="4194175" y="4673600"/>
          <p14:tracePt t="16310" x="4202113" y="4673600"/>
          <p14:tracePt t="16320" x="4210050" y="4673600"/>
          <p14:tracePt t="16326" x="4217988" y="4673600"/>
          <p14:tracePt t="16332" x="4225925" y="4673600"/>
          <p14:tracePt t="16335" x="4233863" y="4673600"/>
          <p14:tracePt t="16339" x="4233863" y="4681538"/>
          <p14:tracePt t="16343" x="4241800" y="46815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A77C-3E1B-4DB8-B73F-DA57C0A0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</a:t>
            </a:r>
            <a:r>
              <a:rPr lang="en-US" sz="2400" dirty="0"/>
              <a:t>The Demon King’s Dungeon </a:t>
            </a:r>
            <a:r>
              <a:rPr lang="en-US" dirty="0"/>
              <a:t>- Program</a:t>
            </a:r>
          </a:p>
        </p:txBody>
      </p:sp>
      <p:pic>
        <p:nvPicPr>
          <p:cNvPr id="6" name="Content Placeholder 5" descr="Logo, company name&#10;&#10;Description automatically generated">
            <a:extLst>
              <a:ext uri="{FF2B5EF4-FFF2-40B4-BE49-F238E27FC236}">
                <a16:creationId xmlns:a16="http://schemas.microsoft.com/office/drawing/2014/main" id="{7E04C1AE-D686-4374-9D11-CBBCBC90C5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706229"/>
            <a:ext cx="4878387" cy="262823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50EDD-E0CF-49A5-B0E5-55571A367A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Created in Apache NetBeans</a:t>
            </a:r>
          </a:p>
          <a:p>
            <a:r>
              <a:rPr lang="en-US" dirty="0"/>
              <a:t>The Console was used for the Program</a:t>
            </a:r>
          </a:p>
          <a:p>
            <a:r>
              <a:rPr lang="en-US" dirty="0"/>
              <a:t>Simple to use and try new things.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F759663-4ED5-4FD0-AE14-6ED37E21C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0"/>
    </mc:Choice>
    <mc:Fallback>
      <p:transition spd="slow" advTm="14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" x="5262563" y="5438775"/>
          <p14:tracePt t="91" x="5222875" y="5557838"/>
          <p14:tracePt t="96" x="5199063" y="5605463"/>
          <p14:tracePt t="97" x="5191125" y="5621338"/>
          <p14:tracePt t="99" x="5183188" y="5637213"/>
          <p14:tracePt t="102" x="5175250" y="5653088"/>
          <p14:tracePt t="107" x="5143500" y="5702300"/>
          <p14:tracePt t="109" x="5135563" y="5718175"/>
          <p14:tracePt t="111" x="5119688" y="5734050"/>
          <p14:tracePt t="113" x="5111750" y="5749925"/>
          <p14:tracePt t="115" x="5095875" y="5765800"/>
          <p14:tracePt t="117" x="5080000" y="5781675"/>
          <p14:tracePt t="119" x="5056188" y="5797550"/>
          <p14:tracePt t="121" x="5038725" y="5813425"/>
          <p14:tracePt t="123" x="5022850" y="5837238"/>
          <p14:tracePt t="126" x="4999038" y="5845175"/>
          <p14:tracePt t="127" x="4983163" y="5861050"/>
          <p14:tracePt t="129" x="4959350" y="5876925"/>
          <p14:tracePt t="131" x="4943475" y="5900738"/>
          <p14:tracePt t="133" x="4927600" y="5916613"/>
          <p14:tracePt t="135" x="4903788" y="5932488"/>
          <p14:tracePt t="137" x="4887913" y="5948363"/>
          <p14:tracePt t="139" x="4864100" y="5964238"/>
          <p14:tracePt t="141" x="4848225" y="5972175"/>
          <p14:tracePt t="143" x="4824413" y="5988050"/>
          <p14:tracePt t="145" x="4816475" y="6005513"/>
          <p14:tracePt t="147" x="4792663" y="6013450"/>
          <p14:tracePt t="149" x="4784725" y="6021388"/>
          <p14:tracePt t="151" x="4768850" y="6037263"/>
          <p14:tracePt t="154" x="4752975" y="6053138"/>
          <p14:tracePt t="156" x="4737100" y="6061075"/>
          <p14:tracePt t="157" x="4721225" y="6076950"/>
          <p14:tracePt t="159" x="4705350" y="6084888"/>
          <p14:tracePt t="161" x="4687888" y="6092825"/>
          <p14:tracePt t="163" x="4679950" y="6100763"/>
          <p14:tracePt t="165" x="4672013" y="6108700"/>
          <p14:tracePt t="167" x="4656138" y="6116638"/>
          <p14:tracePt t="169" x="4648200" y="6124575"/>
          <p14:tracePt t="171" x="4632325" y="6132513"/>
          <p14:tracePt t="173" x="4624388" y="6140450"/>
          <p14:tracePt t="175" x="4616450" y="6148388"/>
          <p14:tracePt t="177" x="4608513" y="6156325"/>
          <p14:tracePt t="179" x="4600575" y="6164263"/>
          <p14:tracePt t="183" x="4592638" y="6172200"/>
          <p14:tracePt t="185" x="4584700" y="6180138"/>
          <p14:tracePt t="189" x="4576763" y="6188075"/>
          <p14:tracePt t="192" x="4568825" y="6196013"/>
          <p14:tracePt t="194" x="4568825" y="6203950"/>
          <p14:tracePt t="195" x="4560888" y="6211888"/>
          <p14:tracePt t="199" x="4552950" y="6219825"/>
          <p14:tracePt t="204" x="4545013" y="6227763"/>
          <p14:tracePt t="206" x="4545013" y="6235700"/>
          <p14:tracePt t="208" x="4537075" y="6235700"/>
          <p14:tracePt t="210" x="4537075" y="6243638"/>
          <p14:tracePt t="211" x="4537075" y="6251575"/>
          <p14:tracePt t="213" x="4529138" y="6251575"/>
          <p14:tracePt t="215" x="4529138" y="6259513"/>
          <p14:tracePt t="219" x="4521200" y="6267450"/>
          <p14:tracePt t="224" x="4513263" y="6275388"/>
          <p14:tracePt t="227" x="4513263" y="6283325"/>
          <p14:tracePt t="229" x="4505325" y="6283325"/>
          <p14:tracePt t="231" x="4505325" y="6291263"/>
          <p14:tracePt t="235" x="4497388" y="6299200"/>
          <p14:tracePt t="240" x="4489450" y="6307138"/>
          <p14:tracePt t="243" x="4481513" y="6307138"/>
          <p14:tracePt t="245" x="4473575" y="6315075"/>
          <p14:tracePt t="249" x="4465638" y="6323013"/>
          <p14:tracePt t="251" x="4457700" y="6323013"/>
          <p14:tracePt t="254" x="4449763" y="6330950"/>
          <p14:tracePt t="256" x="4441825" y="6338888"/>
          <p14:tracePt t="259" x="4418013" y="6338888"/>
          <p14:tracePt t="261" x="4410075" y="6348413"/>
          <p14:tracePt t="263" x="4394200" y="6356350"/>
          <p14:tracePt t="265" x="4386263" y="6356350"/>
          <p14:tracePt t="267" x="4370388" y="6364288"/>
          <p14:tracePt t="269" x="4362450" y="6372225"/>
          <p14:tracePt t="272" x="4344988" y="6380163"/>
          <p14:tracePt t="274" x="4337050" y="6388100"/>
          <p14:tracePt t="277" x="4321175" y="6388100"/>
          <p14:tracePt t="277" x="4313238" y="6396038"/>
          <p14:tracePt t="279" x="4305300" y="6403975"/>
          <p14:tracePt t="281" x="4297363" y="6411913"/>
          <p14:tracePt t="283" x="4281488" y="6419850"/>
          <p14:tracePt t="285" x="4273550" y="6427788"/>
          <p14:tracePt t="287" x="4265613" y="6435725"/>
          <p14:tracePt t="290" x="4249738" y="6451600"/>
          <p14:tracePt t="291" x="4241800" y="6459538"/>
          <p14:tracePt t="293" x="4225925" y="6475413"/>
          <p14:tracePt t="295" x="4217988" y="6483350"/>
          <p14:tracePt t="297" x="4202113" y="6499225"/>
          <p14:tracePt t="299" x="4194175" y="6507163"/>
          <p14:tracePt t="301" x="4186238" y="6523038"/>
          <p14:tracePt t="304" x="4170363" y="6530975"/>
          <p14:tracePt t="306" x="4162425" y="6546850"/>
          <p14:tracePt t="308" x="4154488" y="6554788"/>
          <p14:tracePt t="309" x="4138613" y="6570663"/>
          <p14:tracePt t="311" x="4130675" y="6586538"/>
          <p14:tracePt t="313" x="4122738" y="6594475"/>
          <p14:tracePt t="315" x="4114800" y="6610350"/>
          <p14:tracePt t="317" x="4106863" y="6626225"/>
          <p14:tracePt t="319" x="4098925" y="6634163"/>
          <p14:tracePt t="321" x="4090988" y="6650038"/>
          <p14:tracePt t="324" x="4083050" y="6657975"/>
          <p14:tracePt t="325" x="4075113" y="6673850"/>
          <p14:tracePt t="327" x="4075113" y="6681788"/>
          <p14:tracePt t="329" x="4067175" y="6699250"/>
          <p14:tracePt t="331" x="4059238" y="6707188"/>
          <p14:tracePt t="333" x="4051300" y="6715125"/>
          <p14:tracePt t="335" x="4051300" y="6723063"/>
          <p14:tracePt t="337" x="4043363" y="6738938"/>
          <p14:tracePt t="340" x="4035425" y="6746875"/>
          <p14:tracePt t="341" x="4035425" y="6754813"/>
          <p14:tracePt t="343" x="4027488" y="6762750"/>
          <p14:tracePt t="345" x="4027488" y="6770688"/>
          <p14:tracePt t="347" x="4027488" y="6778625"/>
          <p14:tracePt t="349" x="4019550" y="6786563"/>
          <p14:tracePt t="354" x="4011613" y="6794500"/>
          <p14:tracePt t="356" x="4011613" y="6802438"/>
          <p14:tracePt t="359" x="4011613" y="6810375"/>
          <p14:tracePt t="404" x="4011613" y="6802438"/>
          <p14:tracePt t="408" x="4019550" y="6802438"/>
          <p14:tracePt t="411" x="4019550" y="6794500"/>
          <p14:tracePt t="416" x="4027488" y="6786563"/>
          <p14:tracePt t="420" x="4035425" y="6786563"/>
          <p14:tracePt t="422" x="4035425" y="6778625"/>
          <p14:tracePt t="424" x="4043363" y="6778625"/>
          <p14:tracePt t="426" x="4043363" y="6770688"/>
          <p14:tracePt t="429" x="4051300" y="6762750"/>
          <p14:tracePt t="433" x="4059238" y="6762750"/>
          <p14:tracePt t="435" x="4059238" y="6754813"/>
          <p14:tracePt t="437" x="4067175" y="6746875"/>
          <p14:tracePt t="441" x="4075113" y="6746875"/>
          <p14:tracePt t="443" x="4075113" y="6738938"/>
          <p14:tracePt t="445" x="4083050" y="6738938"/>
          <p14:tracePt t="447" x="4083050" y="6731000"/>
          <p14:tracePt t="449" x="4090988" y="6731000"/>
          <p14:tracePt t="454" x="4098925" y="6723063"/>
          <p14:tracePt t="456" x="4106863" y="6723063"/>
          <p14:tracePt t="459" x="4106863" y="6715125"/>
          <p14:tracePt t="461" x="4114800" y="6715125"/>
          <p14:tracePt t="465" x="4114800" y="6707188"/>
          <p14:tracePt t="467" x="4122738" y="6707188"/>
          <p14:tracePt t="472" x="4130675" y="6699250"/>
          <p14:tracePt t="475" x="4138613" y="6691313"/>
          <p14:tracePt t="477" x="4146550" y="6691313"/>
          <p14:tracePt t="484" x="4154488" y="6681788"/>
          <p14:tracePt t="485" x="4162425" y="6681788"/>
          <p14:tracePt t="487" x="4162425" y="6673850"/>
          <p14:tracePt t="490" x="4170363" y="6673850"/>
          <p14:tracePt t="492" x="4178300" y="6665913"/>
          <p14:tracePt t="493" x="4178300" y="6657975"/>
          <p14:tracePt t="495" x="4186238" y="6650038"/>
          <p14:tracePt t="497" x="4194175" y="6642100"/>
          <p14:tracePt t="499" x="4202113" y="6642100"/>
          <p14:tracePt t="501" x="4210050" y="6634163"/>
          <p14:tracePt t="504" x="4217988" y="6626225"/>
          <p14:tracePt t="506" x="4225925" y="6618288"/>
          <p14:tracePt t="510" x="4249738" y="6594475"/>
          <p14:tracePt t="511" x="4257675" y="6586538"/>
          <p14:tracePt t="513" x="4265613" y="6570663"/>
          <p14:tracePt t="515" x="4281488" y="6562725"/>
          <p14:tracePt t="517" x="4297363" y="6546850"/>
          <p14:tracePt t="519" x="4305300" y="6530975"/>
          <p14:tracePt t="522" x="4321175" y="6523038"/>
          <p14:tracePt t="523" x="4337050" y="6507163"/>
          <p14:tracePt t="526" x="4352925" y="6491288"/>
          <p14:tracePt t="527" x="4370388" y="6475413"/>
          <p14:tracePt t="529" x="4386263" y="6459538"/>
          <p14:tracePt t="531" x="4402138" y="6443663"/>
          <p14:tracePt t="533" x="4418013" y="6427788"/>
          <p14:tracePt t="535" x="4433888" y="6411913"/>
          <p14:tracePt t="537" x="4449763" y="6396038"/>
          <p14:tracePt t="539" x="4457700" y="6380163"/>
          <p14:tracePt t="541" x="4473575" y="6364288"/>
          <p14:tracePt t="543" x="4489450" y="6348413"/>
          <p14:tracePt t="545" x="4505325" y="6338888"/>
          <p14:tracePt t="547" x="4513263" y="6323013"/>
          <p14:tracePt t="549" x="4529138" y="6307138"/>
          <p14:tracePt t="551" x="4545013" y="6291263"/>
          <p14:tracePt t="554" x="4552950" y="6275388"/>
          <p14:tracePt t="556" x="4560888" y="6267450"/>
          <p14:tracePt t="557" x="4576763" y="6259513"/>
          <p14:tracePt t="562" x="4592638" y="6235700"/>
          <p14:tracePt t="563" x="4600575" y="6227763"/>
          <p14:tracePt t="565" x="4608513" y="6219825"/>
          <p14:tracePt t="567" x="4616450" y="6211888"/>
          <p14:tracePt t="569" x="4624388" y="6203950"/>
          <p14:tracePt t="571" x="4632325" y="6196013"/>
          <p14:tracePt t="573" x="4632325" y="6188075"/>
          <p14:tracePt t="575" x="4640263" y="6180138"/>
          <p14:tracePt t="577" x="4648200" y="6172200"/>
          <p14:tracePt t="579" x="4656138" y="6172200"/>
          <p14:tracePt t="581" x="4656138" y="6164263"/>
          <p14:tracePt t="583" x="4664075" y="6156325"/>
          <p14:tracePt t="585" x="4672013" y="6156325"/>
          <p14:tracePt t="587" x="4679950" y="6148388"/>
          <p14:tracePt t="589" x="4679950" y="6140450"/>
          <p14:tracePt t="591" x="4687888" y="6140450"/>
          <p14:tracePt t="593" x="4695825" y="6132513"/>
          <p14:tracePt t="595" x="4705350" y="6124575"/>
          <p14:tracePt t="599" x="4713288" y="6116638"/>
          <p14:tracePt t="602" x="4721225" y="6116638"/>
          <p14:tracePt t="604" x="4721225" y="6108700"/>
          <p14:tracePt t="606" x="4729163" y="6100763"/>
          <p14:tracePt t="608" x="4737100" y="6100763"/>
          <p14:tracePt t="609" x="4737100" y="6092825"/>
          <p14:tracePt t="611" x="4745038" y="6084888"/>
          <p14:tracePt t="613" x="4752975" y="6076950"/>
          <p14:tracePt t="615" x="4752975" y="6069013"/>
          <p14:tracePt t="617" x="4760913" y="6069013"/>
          <p14:tracePt t="619" x="4760913" y="6061075"/>
          <p14:tracePt t="622" x="4768850" y="6061075"/>
          <p14:tracePt t="623" x="4776788" y="6053138"/>
          <p14:tracePt t="627" x="4776788" y="6045200"/>
          <p14:tracePt t="629" x="4784725" y="6045200"/>
          <p14:tracePt t="631" x="4792663" y="6037263"/>
          <p14:tracePt t="633" x="4792663" y="6029325"/>
          <p14:tracePt t="638" x="4800600" y="6021388"/>
          <p14:tracePt t="640" x="4800600" y="6013450"/>
          <p14:tracePt t="641" x="4808538" y="6013450"/>
          <p14:tracePt t="643" x="4808538" y="6005513"/>
          <p14:tracePt t="647" x="4808538" y="5995988"/>
          <p14:tracePt t="649" x="4816475" y="5995988"/>
          <p14:tracePt t="657" x="4816475" y="5988050"/>
          <p14:tracePt t="659" x="4824413" y="5988050"/>
          <p14:tracePt t="684" x="4824413" y="5980113"/>
          <p14:tracePt t="858" x="4824413" y="5972175"/>
          <p14:tracePt t="863" x="4816475" y="5972175"/>
          <p14:tracePt t="867" x="4816475" y="5964238"/>
          <p14:tracePt t="871" x="4816475" y="5956300"/>
          <p14:tracePt t="873" x="4816475" y="5948363"/>
          <p14:tracePt t="890" x="4800600" y="5853113"/>
          <p14:tracePt t="891" x="4792663" y="5829300"/>
          <p14:tracePt t="893" x="4792663" y="5813425"/>
          <p14:tracePt t="895" x="4784725" y="5781675"/>
          <p14:tracePt t="897" x="4784725" y="5757863"/>
          <p14:tracePt t="899" x="4784725" y="5734050"/>
          <p14:tracePt t="901" x="4776788" y="5702300"/>
          <p14:tracePt t="903" x="4768850" y="5670550"/>
          <p14:tracePt t="906" x="4760913" y="5637213"/>
          <p14:tracePt t="909" x="4745038" y="5565775"/>
          <p14:tracePt t="911" x="4737100" y="5526088"/>
          <p14:tracePt t="913" x="4721225" y="5486400"/>
          <p14:tracePt t="915" x="4713288" y="5438775"/>
          <p14:tracePt t="917" x="4695825" y="5399088"/>
          <p14:tracePt t="920" x="4672013" y="5351463"/>
          <p14:tracePt t="922" x="4656138" y="5302250"/>
          <p14:tracePt t="923" x="4632325" y="5254625"/>
          <p14:tracePt t="925" x="4608513" y="5207000"/>
          <p14:tracePt t="927" x="4584700" y="5159375"/>
          <p14:tracePt t="929" x="4560888" y="5111750"/>
          <p14:tracePt t="931" x="4529138" y="5064125"/>
          <p14:tracePt t="933" x="4497388" y="5016500"/>
          <p14:tracePt t="935" x="4465638" y="4967288"/>
          <p14:tracePt t="937" x="4441825" y="4919663"/>
          <p14:tracePt t="939" x="4410075" y="4872038"/>
          <p14:tracePt t="941" x="4386263" y="4824413"/>
          <p14:tracePt t="943" x="4352925" y="4776788"/>
          <p14:tracePt t="945" x="4321175" y="4737100"/>
          <p14:tracePt t="947" x="4297363" y="4689475"/>
          <p14:tracePt t="949" x="4273550" y="4649788"/>
          <p14:tracePt t="951" x="4249738" y="4608513"/>
          <p14:tracePt t="953" x="4225925" y="4568825"/>
          <p14:tracePt t="956" x="4202113" y="4529138"/>
          <p14:tracePt t="957" x="4178300" y="4489450"/>
          <p14:tracePt t="960" x="4154488" y="4441825"/>
          <p14:tracePt t="961" x="4130675" y="4402138"/>
          <p14:tracePt t="963" x="4106863" y="4362450"/>
          <p14:tracePt t="965" x="4083050" y="4322763"/>
          <p14:tracePt t="967" x="4059238" y="4281488"/>
          <p14:tracePt t="970" x="4035425" y="4241800"/>
          <p14:tracePt t="971" x="4011613" y="4194175"/>
          <p14:tracePt t="973" x="3986213" y="4154488"/>
          <p14:tracePt t="976" x="3954463" y="4114800"/>
          <p14:tracePt t="977" x="3930650" y="4075113"/>
          <p14:tracePt t="979" x="3906838" y="4035425"/>
          <p14:tracePt t="981" x="3875088" y="3995738"/>
          <p14:tracePt t="983" x="3843338" y="3948113"/>
          <p14:tracePt t="985" x="3811588" y="3906838"/>
          <p14:tracePt t="987" x="3779838" y="3867150"/>
          <p14:tracePt t="990" x="3748088" y="3827463"/>
          <p14:tracePt t="991" x="3716338" y="3787775"/>
          <p14:tracePt t="993" x="3676650" y="3748088"/>
          <p14:tracePt t="996" x="3643313" y="3708400"/>
          <p14:tracePt t="997" x="3603625" y="3668713"/>
          <p14:tracePt t="999" x="3563938" y="3636963"/>
          <p14:tracePt t="1001" x="3532188" y="3605213"/>
          <p14:tracePt t="1003" x="3492500" y="3571875"/>
          <p14:tracePt t="1006" x="3452813" y="3540125"/>
          <p14:tracePt t="1007" x="3421063" y="3508375"/>
          <p14:tracePt t="1009" x="3381375" y="3476625"/>
          <p14:tracePt t="1011" x="3341688" y="3444875"/>
          <p14:tracePt t="1013" x="3308350" y="3421063"/>
          <p14:tracePt t="1015" x="3276600" y="3397250"/>
          <p14:tracePt t="1017" x="3244850" y="3373438"/>
          <p14:tracePt t="1020" x="3213100" y="3357563"/>
          <p14:tracePt t="1022" x="3181350" y="3333750"/>
          <p14:tracePt t="1024" x="3157538" y="3317875"/>
          <p14:tracePt t="1025" x="3133725" y="3302000"/>
          <p14:tracePt t="1027" x="3109913" y="3286125"/>
          <p14:tracePt t="1029" x="3094038" y="3270250"/>
          <p14:tracePt t="1031" x="3070225" y="3262313"/>
          <p14:tracePt t="1033" x="3054350" y="3244850"/>
          <p14:tracePt t="1035" x="3038475" y="3236913"/>
          <p14:tracePt t="1037" x="3022600" y="3221038"/>
          <p14:tracePt t="1039" x="3006725" y="3213100"/>
          <p14:tracePt t="1041" x="2998788" y="3205163"/>
          <p14:tracePt t="1043" x="2982913" y="3197225"/>
          <p14:tracePt t="1045" x="2974975" y="3189288"/>
          <p14:tracePt t="1047" x="2957513" y="3181350"/>
          <p14:tracePt t="1049" x="2949575" y="3173413"/>
          <p14:tracePt t="1051" x="2933700" y="3165475"/>
          <p14:tracePt t="1053" x="2925763" y="3157538"/>
          <p14:tracePt t="1056" x="2917825" y="3157538"/>
          <p14:tracePt t="1057" x="2901950" y="3149600"/>
          <p14:tracePt t="1059" x="2886075" y="3141663"/>
          <p14:tracePt t="1061" x="2878138" y="3133725"/>
          <p14:tracePt t="1063" x="2870200" y="3125788"/>
          <p14:tracePt t="1065" x="2862263" y="3117850"/>
          <p14:tracePt t="1067" x="2846388" y="3117850"/>
          <p14:tracePt t="1070" x="2838450" y="3109913"/>
          <p14:tracePt t="1072" x="2830513" y="3101975"/>
          <p14:tracePt t="1073" x="2814638" y="3094038"/>
          <p14:tracePt t="1076" x="2806700" y="3086100"/>
          <p14:tracePt t="1077" x="2798763" y="3086100"/>
          <p14:tracePt t="1079" x="2790825" y="3078163"/>
          <p14:tracePt t="1081" x="2782888" y="3070225"/>
          <p14:tracePt t="1083" x="2774950" y="3070225"/>
          <p14:tracePt t="1085" x="2759075" y="3062288"/>
          <p14:tracePt t="1088" x="2751138" y="3054350"/>
          <p14:tracePt t="1089" x="2743200" y="3046413"/>
          <p14:tracePt t="1091" x="2735263" y="3046413"/>
          <p14:tracePt t="1093" x="2719388" y="3038475"/>
          <p14:tracePt t="1095" x="2711450" y="3030538"/>
          <p14:tracePt t="1097" x="2695575" y="3022600"/>
          <p14:tracePt t="1099" x="2687638" y="3014663"/>
          <p14:tracePt t="1101" x="2679700" y="3006725"/>
          <p14:tracePt t="1104" x="2663825" y="2998788"/>
          <p14:tracePt t="1106" x="2655888" y="2990850"/>
          <p14:tracePt t="1107" x="2647950" y="2982913"/>
          <p14:tracePt t="1110" x="2632075" y="2982913"/>
          <p14:tracePt t="1112" x="2624138" y="2974975"/>
          <p14:tracePt t="1113" x="2616200" y="2967038"/>
          <p14:tracePt t="1115" x="2606675" y="2959100"/>
          <p14:tracePt t="1117" x="2598738" y="2951163"/>
          <p14:tracePt t="1120" x="2590800" y="2943225"/>
          <p14:tracePt t="1122" x="2582863" y="2935288"/>
          <p14:tracePt t="1123" x="2574925" y="2927350"/>
          <p14:tracePt t="1127" x="2566988" y="2919413"/>
          <p14:tracePt t="1128" x="2559050" y="2909888"/>
          <p14:tracePt t="1129" x="2559050" y="2901950"/>
          <p14:tracePt t="1131" x="2551113" y="2901950"/>
          <p14:tracePt t="1133" x="2543175" y="2894013"/>
          <p14:tracePt t="1135" x="2543175" y="2886075"/>
          <p14:tracePt t="1137" x="2535238" y="2878138"/>
          <p14:tracePt t="1139" x="2527300" y="2870200"/>
          <p14:tracePt t="1144" x="2527300" y="2862263"/>
          <p14:tracePt t="1147" x="2519363" y="2854325"/>
          <p14:tracePt t="1153" x="2519363" y="2846388"/>
          <p14:tracePt t="1160" x="2519363" y="2838450"/>
          <p14:tracePt t="1175" x="2519363" y="2830513"/>
          <p14:tracePt t="1177" x="2527300" y="2830513"/>
          <p14:tracePt t="1185" x="2535238" y="2830513"/>
          <p14:tracePt t="1195" x="2543175" y="2830513"/>
          <p14:tracePt t="1206" x="2551113" y="2830513"/>
          <p14:tracePt t="1220" x="2559050" y="2830513"/>
          <p14:tracePt t="1232" x="2559050" y="2822575"/>
          <p14:tracePt t="1233" x="2566988" y="2822575"/>
          <p14:tracePt t="1244" x="2574925" y="2822575"/>
          <p14:tracePt t="1250" x="2582863" y="2822575"/>
          <p14:tracePt t="1256" x="2590800" y="2822575"/>
          <p14:tracePt t="1257" x="2598738" y="2822575"/>
          <p14:tracePt t="1261" x="2606675" y="2822575"/>
          <p14:tracePt t="1265" x="2624138" y="2822575"/>
          <p14:tracePt t="1270" x="2640013" y="2822575"/>
          <p14:tracePt t="1272" x="2647950" y="2814638"/>
          <p14:tracePt t="1274" x="2655888" y="2814638"/>
          <p14:tracePt t="1275" x="2663825" y="2814638"/>
          <p14:tracePt t="1277" x="2671763" y="2814638"/>
          <p14:tracePt t="1279" x="2687638" y="2814638"/>
          <p14:tracePt t="1281" x="2695575" y="2806700"/>
          <p14:tracePt t="1283" x="2711450" y="2806700"/>
          <p14:tracePt t="1285" x="2719388" y="2798763"/>
          <p14:tracePt t="1287" x="2735263" y="2798763"/>
          <p14:tracePt t="1290" x="2751138" y="2798763"/>
          <p14:tracePt t="1292" x="2759075" y="2790825"/>
          <p14:tracePt t="1293" x="2774950" y="2790825"/>
          <p14:tracePt t="1295" x="2790825" y="2790825"/>
          <p14:tracePt t="1297" x="2806700" y="2782888"/>
          <p14:tracePt t="1299" x="2822575" y="2782888"/>
          <p14:tracePt t="1301" x="2838450" y="2782888"/>
          <p14:tracePt t="1303" x="2854325" y="2774950"/>
          <p14:tracePt t="1306" x="2870200" y="2767013"/>
          <p14:tracePt t="1307" x="2886075" y="2767013"/>
          <p14:tracePt t="1309" x="2894013" y="2767013"/>
          <p14:tracePt t="1311" x="2909888" y="2759075"/>
          <p14:tracePt t="1313" x="2925763" y="2759075"/>
          <p14:tracePt t="1315" x="2941638" y="2751138"/>
          <p14:tracePt t="1317" x="2957513" y="2751138"/>
          <p14:tracePt t="1320" x="2974975" y="2743200"/>
          <p14:tracePt t="1322" x="2982913" y="2743200"/>
          <p14:tracePt t="1323" x="2998788" y="2735263"/>
          <p14:tracePt t="1325" x="3014663" y="2735263"/>
          <p14:tracePt t="1327" x="3022600" y="2727325"/>
          <p14:tracePt t="1329" x="3038475" y="2727325"/>
          <p14:tracePt t="1331" x="3054350" y="2727325"/>
          <p14:tracePt t="1333" x="3062288" y="2719388"/>
          <p14:tracePt t="1335" x="3078163" y="2711450"/>
          <p14:tracePt t="1338" x="3086100" y="2711450"/>
          <p14:tracePt t="1339" x="3101975" y="2711450"/>
          <p14:tracePt t="1341" x="3109913" y="2703513"/>
          <p14:tracePt t="1343" x="3117850" y="2703513"/>
          <p14:tracePt t="1345" x="3133725" y="2695575"/>
          <p14:tracePt t="1347" x="3141663" y="2695575"/>
          <p14:tracePt t="1349" x="3149600" y="2695575"/>
          <p14:tracePt t="1351" x="3157538" y="2687638"/>
          <p14:tracePt t="1356" x="3165475" y="2687638"/>
          <p14:tracePt t="1358" x="3173413" y="2679700"/>
          <p14:tracePt t="1361" x="3181350" y="2679700"/>
          <p14:tracePt t="1365" x="3181350" y="2671763"/>
          <p14:tracePt t="1367" x="3189288" y="2671763"/>
          <p14:tracePt t="1370" x="3197225" y="2671763"/>
          <p14:tracePt t="1375" x="3205163" y="2671763"/>
          <p14:tracePt t="1377" x="3205163" y="2663825"/>
          <p14:tracePt t="1379" x="3213100" y="2663825"/>
          <p14:tracePt t="1381" x="3221038" y="2663825"/>
          <p14:tracePt t="1385" x="3228975" y="2655888"/>
          <p14:tracePt t="1388" x="3236913" y="2655888"/>
          <p14:tracePt t="1391" x="3244850" y="2655888"/>
          <p14:tracePt t="1393" x="3252788" y="2655888"/>
          <p14:tracePt t="1395" x="3252788" y="2647950"/>
          <p14:tracePt t="1397" x="3260725" y="2647950"/>
          <p14:tracePt t="1399" x="3268663" y="2647950"/>
          <p14:tracePt t="1404" x="3284538" y="2640013"/>
          <p14:tracePt t="1407" x="3292475" y="2640013"/>
          <p14:tracePt t="1409" x="3300413" y="2640013"/>
          <p14:tracePt t="1411" x="3317875" y="2640013"/>
          <p14:tracePt t="1413" x="3325813" y="2632075"/>
          <p14:tracePt t="1415" x="3333750" y="2632075"/>
          <p14:tracePt t="1417" x="3341688" y="2632075"/>
          <p14:tracePt t="1420" x="3349625" y="2624138"/>
          <p14:tracePt t="1422" x="3357563" y="2624138"/>
          <p14:tracePt t="1424" x="3373438" y="2624138"/>
          <p14:tracePt t="1425" x="3381375" y="2624138"/>
          <p14:tracePt t="1427" x="3397250" y="2616200"/>
          <p14:tracePt t="1429" x="3405188" y="2616200"/>
          <p14:tracePt t="1431" x="3413125" y="2616200"/>
          <p14:tracePt t="1433" x="3429000" y="2616200"/>
          <p14:tracePt t="1436" x="3436938" y="2608263"/>
          <p14:tracePt t="1438" x="3444875" y="2608263"/>
          <p14:tracePt t="1440" x="3460750" y="2608263"/>
          <p14:tracePt t="1441" x="3468688" y="2608263"/>
          <p14:tracePt t="1443" x="3476625" y="2608263"/>
          <p14:tracePt t="1445" x="3484563" y="2600325"/>
          <p14:tracePt t="1447" x="3492500" y="2600325"/>
          <p14:tracePt t="1449" x="3500438" y="2600325"/>
          <p14:tracePt t="1453" x="3508375" y="2600325"/>
          <p14:tracePt t="1457" x="3516313" y="2592388"/>
          <p14:tracePt t="1465" x="3524250" y="2592388"/>
          <p14:tracePt t="1476" x="3524250" y="2584450"/>
          <p14:tracePt t="1481" x="3532188" y="2584450"/>
          <p14:tracePt t="1507" x="3540125" y="2584450"/>
          <p14:tracePt t="1523" x="3540125" y="2576513"/>
          <p14:tracePt t="1644" x="3532188" y="2576513"/>
          <p14:tracePt t="1808" x="3540125" y="2576513"/>
          <p14:tracePt t="1818" x="3548063" y="2576513"/>
          <p14:tracePt t="1822" x="3556000" y="2576513"/>
          <p14:tracePt t="1825" x="3556000" y="2566988"/>
          <p14:tracePt t="1827" x="3563938" y="2566988"/>
          <p14:tracePt t="1831" x="3571875" y="2559050"/>
          <p14:tracePt t="1836" x="3579813" y="2559050"/>
          <p14:tracePt t="1838" x="3579813" y="2551113"/>
          <p14:tracePt t="1840" x="3587750" y="2551113"/>
          <p14:tracePt t="1841" x="3587750" y="2543175"/>
          <p14:tracePt t="1843" x="3595688" y="2543175"/>
          <p14:tracePt t="1847" x="3603625" y="2535238"/>
          <p14:tracePt t="1849" x="3603625" y="2527300"/>
          <p14:tracePt t="1851" x="3611563" y="2527300"/>
          <p14:tracePt t="1853" x="3611563" y="2519363"/>
          <p14:tracePt t="1855" x="3619500" y="2519363"/>
          <p14:tracePt t="1857" x="3627438" y="2511425"/>
          <p14:tracePt t="1861" x="3627438" y="2503488"/>
          <p14:tracePt t="1863" x="3635375" y="2503488"/>
          <p14:tracePt t="1865" x="3635375" y="2495550"/>
          <p14:tracePt t="1867" x="3643313" y="2495550"/>
          <p14:tracePt t="1869" x="3643313" y="2487613"/>
          <p14:tracePt t="1873" x="3651250" y="2479675"/>
          <p14:tracePt t="1887" x="3676650" y="2439988"/>
          <p14:tracePt t="1890" x="3676650" y="2432050"/>
          <p14:tracePt t="1892" x="3684588" y="2424113"/>
          <p14:tracePt t="1893" x="3684588" y="2416175"/>
          <p14:tracePt t="1895" x="3684588" y="2408238"/>
          <p14:tracePt t="1897" x="3692525" y="2408238"/>
          <p14:tracePt t="1899" x="3692525" y="2400300"/>
          <p14:tracePt t="1901" x="3692525" y="2392363"/>
          <p14:tracePt t="1903" x="3700463" y="2384425"/>
          <p14:tracePt t="1908" x="3700463" y="2376488"/>
          <p14:tracePt t="1909" x="3700463" y="2368550"/>
          <p14:tracePt t="1911" x="3700463" y="2360613"/>
          <p14:tracePt t="1913" x="3700463" y="2352675"/>
          <p14:tracePt t="1915" x="3708400" y="2352675"/>
          <p14:tracePt t="1917" x="3708400" y="2344738"/>
          <p14:tracePt t="1920" x="3708400" y="2336800"/>
          <p14:tracePt t="1922" x="3716338" y="2336800"/>
          <p14:tracePt t="1925" x="3716338" y="2320925"/>
          <p14:tracePt t="1927" x="3724275" y="2312988"/>
          <p14:tracePt t="1932" x="3724275" y="2305050"/>
          <p14:tracePt t="1933" x="3724275" y="2297113"/>
          <p14:tracePt t="1936" x="3732213" y="2297113"/>
          <p14:tracePt t="1938" x="3732213" y="2289175"/>
          <p14:tracePt t="1940" x="3732213" y="2281238"/>
          <p14:tracePt t="1941" x="3732213" y="2273300"/>
          <p14:tracePt t="1943" x="3732213" y="2265363"/>
          <p14:tracePt t="1947" x="3740150" y="2257425"/>
          <p14:tracePt t="1949" x="3740150" y="2249488"/>
          <p14:tracePt t="1951" x="3740150" y="2241550"/>
          <p14:tracePt t="1953" x="3748088" y="2241550"/>
          <p14:tracePt t="1956" x="3748088" y="2233613"/>
          <p14:tracePt t="1959" x="3748088" y="2216150"/>
          <p14:tracePt t="1961" x="3748088" y="2208213"/>
          <p14:tracePt t="1963" x="3756025" y="2208213"/>
          <p14:tracePt t="1965" x="3756025" y="2200275"/>
          <p14:tracePt t="1967" x="3756025" y="2192338"/>
          <p14:tracePt t="1969" x="3756025" y="2184400"/>
          <p14:tracePt t="1972" x="3763963" y="2184400"/>
          <p14:tracePt t="1973" x="3763963" y="2176463"/>
          <p14:tracePt t="1975" x="3763963" y="2168525"/>
          <p14:tracePt t="1977" x="3763963" y="2160588"/>
          <p14:tracePt t="1979" x="3771900" y="2152650"/>
          <p14:tracePt t="1981" x="3771900" y="2144713"/>
          <p14:tracePt t="1983" x="3771900" y="2136775"/>
          <p14:tracePt t="1985" x="3779838" y="2128838"/>
          <p14:tracePt t="1988" x="3779838" y="2120900"/>
          <p14:tracePt t="1991" x="3787775" y="2105025"/>
          <p14:tracePt t="1993" x="3787775" y="2097088"/>
          <p14:tracePt t="1995" x="3795713" y="2089150"/>
          <p14:tracePt t="1997" x="3795713" y="2081213"/>
          <p14:tracePt t="1999" x="3795713" y="2073275"/>
          <p14:tracePt t="2001" x="3803650" y="2065338"/>
          <p14:tracePt t="2004" x="3803650" y="2057400"/>
          <p14:tracePt t="2006" x="3803650" y="2049463"/>
          <p14:tracePt t="2007" x="3811588" y="2049463"/>
          <p14:tracePt t="2009" x="3811588" y="2041525"/>
          <p14:tracePt t="2011" x="3811588" y="2033588"/>
          <p14:tracePt t="2013" x="3811588" y="2025650"/>
          <p14:tracePt t="2015" x="3819525" y="2025650"/>
          <p14:tracePt t="2017" x="3819525" y="2017713"/>
          <p14:tracePt t="2019" x="3819525" y="2009775"/>
          <p14:tracePt t="2022" x="3819525" y="2001838"/>
          <p14:tracePt t="2025" x="3819525" y="1993900"/>
          <p14:tracePt t="2027" x="3819525" y="1985963"/>
          <p14:tracePt t="2029" x="3819525" y="1978025"/>
          <p14:tracePt t="2033" x="3827463" y="1970088"/>
          <p14:tracePt t="2036" x="3827463" y="1962150"/>
          <p14:tracePt t="2038" x="3827463" y="1954213"/>
          <p14:tracePt t="2041" x="3827463" y="1946275"/>
          <p14:tracePt t="2043" x="3827463" y="1938338"/>
          <p14:tracePt t="2045" x="3827463" y="1930400"/>
          <p14:tracePt t="2047" x="3827463" y="1922463"/>
          <p14:tracePt t="2053" x="3827463" y="1906588"/>
          <p14:tracePt t="2055" x="3827463" y="1898650"/>
          <p14:tracePt t="2057" x="3827463" y="1890713"/>
          <p14:tracePt t="2059" x="3827463" y="1881188"/>
          <p14:tracePt t="2061" x="3819525" y="1881188"/>
          <p14:tracePt t="2063" x="3819525" y="1873250"/>
          <p14:tracePt t="2065" x="3819525" y="1865313"/>
          <p14:tracePt t="2067" x="3819525" y="1857375"/>
          <p14:tracePt t="2069" x="3811588" y="1849438"/>
          <p14:tracePt t="2073" x="3811588" y="1841500"/>
          <p14:tracePt t="2076" x="3803650" y="1833563"/>
          <p14:tracePt t="2079" x="3803650" y="1825625"/>
          <p14:tracePt t="2081" x="3795713" y="1825625"/>
          <p14:tracePt t="2083" x="3795713" y="1817688"/>
          <p14:tracePt t="2086" x="3795713" y="1809750"/>
          <p14:tracePt t="2088" x="3787775" y="1809750"/>
          <p14:tracePt t="2090" x="3787775" y="1801813"/>
          <p14:tracePt t="2091" x="3779838" y="1793875"/>
          <p14:tracePt t="2093" x="3779838" y="1785938"/>
          <p14:tracePt t="2095" x="3779838" y="1778000"/>
          <p14:tracePt t="2097" x="3771900" y="1778000"/>
          <p14:tracePt t="2099" x="3771900" y="1770063"/>
          <p14:tracePt t="2101" x="3763963" y="1762125"/>
          <p14:tracePt t="2105" x="3763963" y="1754188"/>
          <p14:tracePt t="2107" x="3756025" y="1754188"/>
          <p14:tracePt t="2109" x="3756025" y="1746250"/>
          <p14:tracePt t="2115" x="3756025" y="1738313"/>
          <p14:tracePt t="2117" x="3748088" y="1738313"/>
          <p14:tracePt t="2123" x="3748088" y="1730375"/>
          <p14:tracePt t="2129" x="3748088" y="1722438"/>
          <p14:tracePt t="2145" x="3740150" y="1714500"/>
          <p14:tracePt t="2154" x="3740150" y="1706563"/>
          <p14:tracePt t="2157" x="3732213" y="1706563"/>
          <p14:tracePt t="2165" x="3724275" y="1706563"/>
          <p14:tracePt t="2167" x="3724275" y="1698625"/>
          <p14:tracePt t="2173" x="3724275" y="1690688"/>
          <p14:tracePt t="2175" x="3716338" y="1690688"/>
          <p14:tracePt t="2182" x="3716338" y="1682750"/>
          <p14:tracePt t="2188" x="3708400" y="1682750"/>
          <p14:tracePt t="2193" x="3708400" y="1674813"/>
          <p14:tracePt t="2199" x="3700463" y="1674813"/>
          <p14:tracePt t="2209" x="3700463" y="1666875"/>
          <p14:tracePt t="2213" x="3692525" y="1666875"/>
          <p14:tracePt t="2227" x="3684588" y="1666875"/>
          <p14:tracePt t="2256" x="3676650" y="1666875"/>
          <p14:tracePt t="2296" x="3668713" y="1666875"/>
          <p14:tracePt t="2610" x="3668713" y="1658938"/>
          <p14:tracePt t="2620" x="3660775" y="1658938"/>
          <p14:tracePt t="2632" x="3651250" y="1658938"/>
          <p14:tracePt t="2664" x="3643313" y="1658938"/>
          <p14:tracePt t="2696" x="3635375" y="1658938"/>
          <p14:tracePt t="2741" x="3627438" y="1651000"/>
          <p14:tracePt t="2776" x="3619500" y="1651000"/>
          <p14:tracePt t="3083" x="3627438" y="1651000"/>
          <p14:tracePt t="3125" x="3627438" y="1643063"/>
          <p14:tracePt t="3128" x="3635375" y="1643063"/>
          <p14:tracePt t="3142" x="3643313" y="1643063"/>
          <p14:tracePt t="3170" x="3651250" y="1643063"/>
          <p14:tracePt t="3204" x="3660775" y="1643063"/>
          <p14:tracePt t="3214" x="3668713" y="1643063"/>
          <p14:tracePt t="3217" x="3676650" y="1643063"/>
          <p14:tracePt t="3221" x="3676650" y="1635125"/>
          <p14:tracePt t="3226" x="3684588" y="1635125"/>
          <p14:tracePt t="3238" x="3692525" y="1635125"/>
          <p14:tracePt t="3241" x="3700463" y="1635125"/>
          <p14:tracePt t="3247" x="3708400" y="1635125"/>
          <p14:tracePt t="3252" x="3716338" y="1635125"/>
          <p14:tracePt t="3262" x="3724275" y="1635125"/>
          <p14:tracePt t="3268" x="3732213" y="1635125"/>
          <p14:tracePt t="3276" x="3740150" y="1635125"/>
          <p14:tracePt t="3284" x="3748088" y="1635125"/>
          <p14:tracePt t="3321" x="3756025" y="1635125"/>
          <p14:tracePt t="3329" x="3763963" y="1635125"/>
          <p14:tracePt t="3334" x="3771900" y="1635125"/>
          <p14:tracePt t="3339" x="3779838" y="1635125"/>
          <p14:tracePt t="3343" x="3787775" y="1635125"/>
          <p14:tracePt t="3347" x="3795713" y="1635125"/>
          <p14:tracePt t="3349" x="3803650" y="1635125"/>
          <p14:tracePt t="3354" x="3811588" y="1635125"/>
          <p14:tracePt t="3355" x="3819525" y="1627188"/>
          <p14:tracePt t="3357" x="3827463" y="1627188"/>
          <p14:tracePt t="3361" x="3843338" y="1627188"/>
          <p14:tracePt t="3366" x="3851275" y="1627188"/>
          <p14:tracePt t="3368" x="3859213" y="1627188"/>
          <p14:tracePt t="3370" x="3867150" y="1627188"/>
          <p14:tracePt t="3372" x="3875088" y="1627188"/>
          <p14:tracePt t="3373" x="3890963" y="1627188"/>
          <p14:tracePt t="3375" x="3898900" y="1627188"/>
          <p14:tracePt t="3377" x="3906838" y="1627188"/>
          <p14:tracePt t="3379" x="3914775" y="1627188"/>
          <p14:tracePt t="3381" x="3922713" y="1627188"/>
          <p14:tracePt t="3383" x="3930650" y="1627188"/>
          <p14:tracePt t="3385" x="3946525" y="1619250"/>
          <p14:tracePt t="3388" x="3954463" y="1619250"/>
          <p14:tracePt t="3389" x="3962400" y="1619250"/>
          <p14:tracePt t="3391" x="3970338" y="1619250"/>
          <p14:tracePt t="3393" x="3986213" y="1619250"/>
          <p14:tracePt t="3395" x="3994150" y="1619250"/>
          <p14:tracePt t="3397" x="4002088" y="1619250"/>
          <p14:tracePt t="3399" x="4011613" y="1619250"/>
          <p14:tracePt t="3401" x="4019550" y="1619250"/>
          <p14:tracePt t="3403" x="4035425" y="1619250"/>
          <p14:tracePt t="3405" x="4043363" y="1619250"/>
          <p14:tracePt t="3407" x="4051300" y="1619250"/>
          <p14:tracePt t="3409" x="4059238" y="1619250"/>
          <p14:tracePt t="3411" x="4067175" y="1619250"/>
          <p14:tracePt t="3413" x="4075113" y="1619250"/>
          <p14:tracePt t="3415" x="4083050" y="1619250"/>
          <p14:tracePt t="3418" x="4090988" y="1619250"/>
          <p14:tracePt t="3420" x="4098925" y="1619250"/>
          <p14:tracePt t="3422" x="4106863" y="1619250"/>
          <p14:tracePt t="3425" x="4114800" y="1619250"/>
          <p14:tracePt t="3427" x="4122738" y="1619250"/>
          <p14:tracePt t="3429" x="4130675" y="1619250"/>
          <p14:tracePt t="3434" x="4138613" y="1619250"/>
          <p14:tracePt t="3437" x="4154488" y="1619250"/>
          <p14:tracePt t="3439" x="4162425" y="1619250"/>
          <p14:tracePt t="3443" x="4170363" y="1619250"/>
          <p14:tracePt t="3445" x="4178300" y="1619250"/>
          <p14:tracePt t="3447" x="4186238" y="1619250"/>
          <p14:tracePt t="3451" x="4194175" y="1619250"/>
          <p14:tracePt t="3454" x="4202113" y="1619250"/>
          <p14:tracePt t="3456" x="4210050" y="1619250"/>
          <p14:tracePt t="3457" x="4217988" y="1619250"/>
          <p14:tracePt t="3459" x="4225925" y="1619250"/>
          <p14:tracePt t="3461" x="4233863" y="1619250"/>
          <p14:tracePt t="3465" x="4241800" y="1619250"/>
          <p14:tracePt t="3468" x="4249738" y="1619250"/>
          <p14:tracePt t="3470" x="4257675" y="1619250"/>
          <p14:tracePt t="3472" x="4265613" y="1619250"/>
          <p14:tracePt t="3473" x="4273550" y="1619250"/>
          <p14:tracePt t="3475" x="4289425" y="1619250"/>
          <p14:tracePt t="3477" x="4297363" y="1619250"/>
          <p14:tracePt t="3479" x="4305300" y="1619250"/>
          <p14:tracePt t="3481" x="4321175" y="1619250"/>
          <p14:tracePt t="3483" x="4329113" y="1619250"/>
          <p14:tracePt t="3485" x="4344988" y="1627188"/>
          <p14:tracePt t="3487" x="4352925" y="1627188"/>
          <p14:tracePt t="3489" x="4362450" y="1627188"/>
          <p14:tracePt t="3491" x="4378325" y="1627188"/>
          <p14:tracePt t="3493" x="4386263" y="1627188"/>
          <p14:tracePt t="3495" x="4402138" y="1627188"/>
          <p14:tracePt t="3497" x="4410075" y="1627188"/>
          <p14:tracePt t="3499" x="4425950" y="1627188"/>
          <p14:tracePt t="3501" x="4433888" y="1627188"/>
          <p14:tracePt t="3504" x="4449763" y="1627188"/>
          <p14:tracePt t="3505" x="4457700" y="1635125"/>
          <p14:tracePt t="3507" x="4473575" y="1635125"/>
          <p14:tracePt t="3509" x="4481513" y="1635125"/>
          <p14:tracePt t="3511" x="4489450" y="1635125"/>
          <p14:tracePt t="3513" x="4505325" y="1635125"/>
          <p14:tracePt t="3515" x="4513263" y="1635125"/>
          <p14:tracePt t="3517" x="4521200" y="1635125"/>
          <p14:tracePt t="3520" x="4529138" y="1635125"/>
          <p14:tracePt t="3522" x="4537075" y="1635125"/>
          <p14:tracePt t="3523" x="4545013" y="1635125"/>
          <p14:tracePt t="3525" x="4560888" y="1635125"/>
          <p14:tracePt t="3527" x="4568825" y="1635125"/>
          <p14:tracePt t="3529" x="4576763" y="1635125"/>
          <p14:tracePt t="3531" x="4584700" y="1635125"/>
          <p14:tracePt t="3533" x="4592638" y="1635125"/>
          <p14:tracePt t="3536" x="4608513" y="1635125"/>
          <p14:tracePt t="3537" x="4616450" y="1635125"/>
          <p14:tracePt t="3541" x="4632325" y="1635125"/>
          <p14:tracePt t="3543" x="4640263" y="1635125"/>
          <p14:tracePt t="3545" x="4648200" y="1635125"/>
          <p14:tracePt t="3547" x="4656138" y="1635125"/>
          <p14:tracePt t="3549" x="4672013" y="1643063"/>
          <p14:tracePt t="3551" x="4679950" y="1643063"/>
          <p14:tracePt t="3553" x="4695825" y="1643063"/>
          <p14:tracePt t="3555" x="4705350" y="1643063"/>
          <p14:tracePt t="3557" x="4721225" y="1643063"/>
          <p14:tracePt t="3559" x="4729163" y="1643063"/>
          <p14:tracePt t="3561" x="4745038" y="1643063"/>
          <p14:tracePt t="3563" x="4760913" y="1643063"/>
          <p14:tracePt t="3565" x="4768850" y="1643063"/>
          <p14:tracePt t="3567" x="4784725" y="1643063"/>
          <p14:tracePt t="3570" x="4792663" y="1643063"/>
          <p14:tracePt t="3572" x="4808538" y="1643063"/>
          <p14:tracePt t="3573" x="4824413" y="1643063"/>
          <p14:tracePt t="3575" x="4832350" y="1643063"/>
          <p14:tracePt t="3577" x="4848225" y="1643063"/>
          <p14:tracePt t="3579" x="4864100" y="1643063"/>
          <p14:tracePt t="3581" x="4872038" y="1643063"/>
          <p14:tracePt t="3584" x="4887913" y="1643063"/>
          <p14:tracePt t="3588" x="4911725" y="1643063"/>
          <p14:tracePt t="3589" x="4927600" y="1651000"/>
          <p14:tracePt t="3591" x="4943475" y="1651000"/>
          <p14:tracePt t="3593" x="4951413" y="1651000"/>
          <p14:tracePt t="3595" x="4967288" y="1651000"/>
          <p14:tracePt t="3597" x="4975225" y="1651000"/>
          <p14:tracePt t="3599" x="4991100" y="1651000"/>
          <p14:tracePt t="3601" x="5006975" y="1651000"/>
          <p14:tracePt t="3603" x="5022850" y="1651000"/>
          <p14:tracePt t="3605" x="5038725" y="1651000"/>
          <p14:tracePt t="3608" x="5046663" y="1658938"/>
          <p14:tracePt t="3609" x="5064125" y="1658938"/>
          <p14:tracePt t="3611" x="5080000" y="1658938"/>
          <p14:tracePt t="3613" x="5087938" y="1658938"/>
          <p14:tracePt t="3615" x="5103813" y="1658938"/>
          <p14:tracePt t="3617" x="5111750" y="1658938"/>
          <p14:tracePt t="3620" x="5119688" y="1658938"/>
          <p14:tracePt t="3621" x="5135563" y="1666875"/>
          <p14:tracePt t="3623" x="5151438" y="1666875"/>
          <p14:tracePt t="3625" x="5159375" y="1666875"/>
          <p14:tracePt t="3627" x="5175250" y="1666875"/>
          <p14:tracePt t="3629" x="5183188" y="1666875"/>
          <p14:tracePt t="3631" x="5199063" y="1674813"/>
          <p14:tracePt t="3634" x="5207000" y="1674813"/>
          <p14:tracePt t="3636" x="5214938" y="1674813"/>
          <p14:tracePt t="3637" x="5230813" y="1674813"/>
          <p14:tracePt t="3639" x="5238750" y="1674813"/>
          <p14:tracePt t="3641" x="5246688" y="1674813"/>
          <p14:tracePt t="3643" x="5254625" y="1674813"/>
          <p14:tracePt t="3645" x="5262563" y="1674813"/>
          <p14:tracePt t="3647" x="5270500" y="1682750"/>
          <p14:tracePt t="3649" x="5278438" y="1682750"/>
          <p14:tracePt t="3651" x="5286375" y="1682750"/>
          <p14:tracePt t="3654" x="5294313" y="1682750"/>
          <p14:tracePt t="3657" x="5310188" y="1682750"/>
          <p14:tracePt t="3661" x="5318125" y="1682750"/>
          <p14:tracePt t="3663" x="5326063" y="1682750"/>
          <p14:tracePt t="3665" x="5326063" y="1690688"/>
          <p14:tracePt t="3667" x="5334000" y="1690688"/>
          <p14:tracePt t="3671" x="5341938" y="1690688"/>
          <p14:tracePt t="3673" x="5349875" y="1690688"/>
          <p14:tracePt t="3677" x="5357813" y="1690688"/>
          <p14:tracePt t="3679" x="5365750" y="1690688"/>
          <p14:tracePt t="3685" x="5373688" y="1690688"/>
          <p14:tracePt t="3688" x="5381625" y="1690688"/>
          <p14:tracePt t="3692" x="5389563" y="1690688"/>
          <p14:tracePt t="3693" x="5397500" y="1698625"/>
          <p14:tracePt t="3697" x="5407025" y="1698625"/>
          <p14:tracePt t="3701" x="5414963" y="1698625"/>
          <p14:tracePt t="3704" x="5422900" y="1698625"/>
          <p14:tracePt t="3707" x="5430838" y="1698625"/>
          <p14:tracePt t="3709" x="5438775" y="1698625"/>
          <p14:tracePt t="3713" x="5446713" y="1698625"/>
          <p14:tracePt t="3715" x="5454650" y="1698625"/>
          <p14:tracePt t="3720" x="5462588" y="1698625"/>
          <p14:tracePt t="3721" x="5470525" y="1706563"/>
          <p14:tracePt t="3723" x="5478463" y="1706563"/>
          <p14:tracePt t="3725" x="5486400" y="1706563"/>
          <p14:tracePt t="3727" x="5494338" y="1706563"/>
          <p14:tracePt t="3729" x="5502275" y="1706563"/>
          <p14:tracePt t="3731" x="5510213" y="1706563"/>
          <p14:tracePt t="3734" x="5526088" y="1706563"/>
          <p14:tracePt t="3736" x="5534025" y="1706563"/>
          <p14:tracePt t="3737" x="5541963" y="1714500"/>
          <p14:tracePt t="3739" x="5549900" y="1714500"/>
          <p14:tracePt t="3741" x="5557838" y="1714500"/>
          <p14:tracePt t="3743" x="5565775" y="1714500"/>
          <p14:tracePt t="3745" x="5581650" y="1714500"/>
          <p14:tracePt t="3747" x="5589588" y="1714500"/>
          <p14:tracePt t="3749" x="5605463" y="1714500"/>
          <p14:tracePt t="3752" x="5613400" y="1714500"/>
          <p14:tracePt t="3754" x="5621338" y="1714500"/>
          <p14:tracePt t="3756" x="5637213" y="1714500"/>
          <p14:tracePt t="3757" x="5653088" y="1714500"/>
          <p14:tracePt t="3759" x="5661025" y="1714500"/>
          <p14:tracePt t="3761" x="5676900" y="1714500"/>
          <p14:tracePt t="3763" x="5692775" y="1714500"/>
          <p14:tracePt t="3765" x="5700713" y="1714500"/>
          <p14:tracePt t="3767" x="5708650" y="1714500"/>
          <p14:tracePt t="3770" x="5724525" y="1722438"/>
          <p14:tracePt t="3771" x="5732463" y="1722438"/>
          <p14:tracePt t="3773" x="5749925" y="1722438"/>
          <p14:tracePt t="3775" x="5757863" y="1722438"/>
          <p14:tracePt t="3777" x="5765800" y="1722438"/>
          <p14:tracePt t="3779" x="5781675" y="1722438"/>
          <p14:tracePt t="3781" x="5789613" y="1722438"/>
          <p14:tracePt t="3785" x="5797550" y="1722438"/>
          <p14:tracePt t="3788" x="5813425" y="1722438"/>
          <p14:tracePt t="3790" x="5821363" y="1722438"/>
          <p14:tracePt t="3791" x="5829300" y="1722438"/>
          <p14:tracePt t="3793" x="5837238" y="1722438"/>
          <p14:tracePt t="3797" x="5845175" y="1722438"/>
          <p14:tracePt t="3799" x="5853113" y="1722438"/>
          <p14:tracePt t="3804" x="5861050" y="1722438"/>
          <p14:tracePt t="3805" x="5868988" y="1722438"/>
          <p14:tracePt t="3812" x="5876925" y="1722438"/>
          <p14:tracePt t="3815" x="5884863" y="1722438"/>
          <p14:tracePt t="3820" x="5892800" y="1722438"/>
          <p14:tracePt t="3823" x="5900738" y="1722438"/>
          <p14:tracePt t="3829" x="5908675" y="1722438"/>
          <p14:tracePt t="3835" x="5916613" y="1722438"/>
          <p14:tracePt t="3838" x="5924550" y="1722438"/>
          <p14:tracePt t="3843" x="5932488" y="1722438"/>
          <p14:tracePt t="3847" x="5940425" y="1722438"/>
          <p14:tracePt t="3851" x="5948363" y="1722438"/>
          <p14:tracePt t="3855" x="5956300" y="1722438"/>
          <p14:tracePt t="3859" x="5964238" y="1722438"/>
          <p14:tracePt t="3861" x="5972175" y="1722438"/>
          <p14:tracePt t="3863" x="5980113" y="1722438"/>
          <p14:tracePt t="3869" x="5988050" y="1722438"/>
          <p14:tracePt t="3870" x="5995988" y="1722438"/>
          <p14:tracePt t="3871" x="6003925" y="1722438"/>
          <p14:tracePt t="3875" x="6011863" y="1722438"/>
          <p14:tracePt t="3877" x="6019800" y="1722438"/>
          <p14:tracePt t="3879" x="6027738" y="1722438"/>
          <p14:tracePt t="3881" x="6035675" y="1722438"/>
          <p14:tracePt t="3885" x="6043613" y="1722438"/>
          <p14:tracePt t="3887" x="6059488" y="1722438"/>
          <p14:tracePt t="3889" x="6067425" y="1722438"/>
          <p14:tracePt t="3903" x="6124575" y="1722438"/>
          <p14:tracePt t="3904" x="6132513" y="1730375"/>
          <p14:tracePt t="3906" x="6140450" y="1730375"/>
          <p14:tracePt t="3907" x="6156325" y="1730375"/>
          <p14:tracePt t="3909" x="6164263" y="1730375"/>
          <p14:tracePt t="3911" x="6172200" y="1730375"/>
          <p14:tracePt t="3913" x="6180138" y="1730375"/>
          <p14:tracePt t="3915" x="6188075" y="1730375"/>
          <p14:tracePt t="3917" x="6196013" y="1730375"/>
          <p14:tracePt t="3920" x="6203950" y="1738313"/>
          <p14:tracePt t="3922" x="6211888" y="1738313"/>
          <p14:tracePt t="3923" x="6219825" y="1738313"/>
          <p14:tracePt t="3925" x="6227763" y="1738313"/>
          <p14:tracePt t="3929" x="6235700" y="1738313"/>
          <p14:tracePt t="3934" x="6243638" y="1738313"/>
          <p14:tracePt t="3939" x="6251575" y="1738313"/>
          <p14:tracePt t="4227" x="6259513" y="1738313"/>
          <p14:tracePt t="4254" x="6267450" y="1738313"/>
          <p14:tracePt t="4262" x="6267450" y="1746250"/>
          <p14:tracePt t="4264" x="6275388" y="1746250"/>
          <p14:tracePt t="4271" x="6283325" y="1746250"/>
          <p14:tracePt t="4278" x="6291263" y="1746250"/>
          <p14:tracePt t="4283" x="6299200" y="1746250"/>
          <p14:tracePt t="4289" x="6307138" y="1746250"/>
          <p14:tracePt t="4293" x="6315075" y="1746250"/>
          <p14:tracePt t="4296" x="6315075" y="1754188"/>
          <p14:tracePt t="4297" x="6323013" y="1754188"/>
          <p14:tracePt t="4302" x="6330950" y="1754188"/>
          <p14:tracePt t="4308" x="6338888" y="1754188"/>
          <p14:tracePt t="4314" x="6346825" y="1754188"/>
          <p14:tracePt t="4321" x="6354763" y="1754188"/>
          <p14:tracePt t="4331" x="6362700" y="1762125"/>
          <p14:tracePt t="4352" x="6370638" y="1762125"/>
          <p14:tracePt t="4448" x="6378575" y="1762125"/>
          <p14:tracePt t="4462" x="6386513" y="1762125"/>
          <p14:tracePt t="4470" x="6386513" y="1770063"/>
          <p14:tracePt t="4660" x="6394450" y="1770063"/>
          <p14:tracePt t="4666" x="6394450" y="1778000"/>
          <p14:tracePt t="4674" x="6402388" y="1778000"/>
          <p14:tracePt t="4680" x="6402388" y="1785938"/>
          <p14:tracePt t="4692" x="6410325" y="1785938"/>
          <p14:tracePt t="4707" x="6410325" y="1793875"/>
          <p14:tracePt t="4713" x="6418263" y="1793875"/>
          <p14:tracePt t="4729" x="6418263" y="1801813"/>
          <p14:tracePt t="4743" x="6426200" y="1801813"/>
          <p14:tracePt t="4760" x="6426200" y="1809750"/>
          <p14:tracePt t="5917" x="6434138" y="1809750"/>
          <p14:tracePt t="5932" x="6442075" y="1809750"/>
          <p14:tracePt t="5942" x="6451600" y="1809750"/>
          <p14:tracePt t="5950" x="6451600" y="1817688"/>
          <p14:tracePt t="5982" x="6459538" y="1817688"/>
          <p14:tracePt t="6016" x="6467475" y="1817688"/>
          <p14:tracePt t="6022" x="6467475" y="1825625"/>
          <p14:tracePt t="6030" x="6475413" y="1825625"/>
          <p14:tracePt t="6036" x="6475413" y="1833563"/>
          <p14:tracePt t="6041" x="6483350" y="1833563"/>
          <p14:tracePt t="6045" x="6483350" y="1841500"/>
          <p14:tracePt t="6050" x="6491288" y="1841500"/>
          <p14:tracePt t="6053" x="6499225" y="1849438"/>
          <p14:tracePt t="6055" x="6499225" y="1857375"/>
          <p14:tracePt t="6059" x="6507163" y="1857375"/>
          <p14:tracePt t="6061" x="6507163" y="1865313"/>
          <p14:tracePt t="6063" x="6507163" y="1873250"/>
          <p14:tracePt t="6065" x="6515100" y="1873250"/>
          <p14:tracePt t="6068" x="6515100" y="1881188"/>
          <p14:tracePt t="6070" x="6515100" y="1890713"/>
          <p14:tracePt t="6073" x="6523038" y="1890713"/>
          <p14:tracePt t="6075" x="6523038" y="1898650"/>
          <p14:tracePt t="6077" x="6530975" y="1898650"/>
          <p14:tracePt t="6079" x="6530975" y="1906588"/>
          <p14:tracePt t="6084" x="6530975" y="1914525"/>
          <p14:tracePt t="6086" x="6538913" y="1914525"/>
          <p14:tracePt t="6089" x="6538913" y="1922463"/>
          <p14:tracePt t="6091" x="6546850" y="1930400"/>
          <p14:tracePt t="6097" x="6546850" y="1938338"/>
          <p14:tracePt t="6100" x="6554788" y="1938338"/>
          <p14:tracePt t="6104" x="6554788" y="1946275"/>
          <p14:tracePt t="6105" x="6562725" y="1946275"/>
          <p14:tracePt t="6107" x="6562725" y="1954213"/>
          <p14:tracePt t="6109" x="6562725" y="1962150"/>
          <p14:tracePt t="6114" x="6570663" y="1962150"/>
          <p14:tracePt t="6117" x="6570663" y="1970088"/>
          <p14:tracePt t="6121" x="6570663" y="1978025"/>
          <p14:tracePt t="6127" x="6578600" y="1978025"/>
          <p14:tracePt t="6135" x="6578600" y="1985963"/>
          <p14:tracePt t="6141" x="6586538" y="1985963"/>
          <p14:tracePt t="6145" x="6586538" y="1993900"/>
          <p14:tracePt t="6152" x="6594475" y="2001838"/>
          <p14:tracePt t="6157" x="6594475" y="2009775"/>
          <p14:tracePt t="6159" x="6602413" y="2009775"/>
          <p14:tracePt t="6162" x="6602413" y="2017713"/>
          <p14:tracePt t="6168" x="6610350" y="2025650"/>
          <p14:tracePt t="6173" x="6618288" y="2033588"/>
          <p14:tracePt t="6179" x="6618288" y="2041525"/>
          <p14:tracePt t="6182" x="6626225" y="2041525"/>
          <p14:tracePt t="6186" x="6626225" y="2049463"/>
          <p14:tracePt t="6201" x="6634163" y="2049463"/>
          <p14:tracePt t="6207" x="6634163" y="2057400"/>
          <p14:tracePt t="6252" x="6634163" y="2065338"/>
          <p14:tracePt t="6259" x="6634163" y="2073275"/>
          <p14:tracePt t="6265" x="6642100" y="2081213"/>
          <p14:tracePt t="6274" x="6642100" y="2089150"/>
          <p14:tracePt t="6279" x="6642100" y="2097088"/>
          <p14:tracePt t="6284" x="6642100" y="2105025"/>
          <p14:tracePt t="6285" x="6650038" y="2105025"/>
          <p14:tracePt t="6288" x="6650038" y="2112963"/>
          <p14:tracePt t="6291" x="6650038" y="2120900"/>
          <p14:tracePt t="6295" x="6657975" y="2120900"/>
          <p14:tracePt t="6297" x="6657975" y="2128838"/>
          <p14:tracePt t="6302" x="6657975" y="2136775"/>
          <p14:tracePt t="6305" x="6657975" y="2144713"/>
          <p14:tracePt t="6311" x="6657975" y="2152650"/>
          <p14:tracePt t="6313" x="6665913" y="2152650"/>
          <p14:tracePt t="6315" x="6665913" y="2160588"/>
          <p14:tracePt t="6321" x="6665913" y="2168525"/>
          <p14:tracePt t="6327" x="6665913" y="2176463"/>
          <p14:tracePt t="6335" x="6673850" y="2176463"/>
          <p14:tracePt t="6339" x="6673850" y="2184400"/>
          <p14:tracePt t="6350" x="6673850" y="2192338"/>
          <p14:tracePt t="6368" x="6673850" y="2200275"/>
          <p14:tracePt t="6384" x="6673850" y="2208213"/>
          <p14:tracePt t="6392" x="6673850" y="2216150"/>
          <p14:tracePt t="6404" x="6673850" y="2224088"/>
          <p14:tracePt t="6415" x="6673850" y="2233613"/>
          <p14:tracePt t="6432" x="6673850" y="2241550"/>
          <p14:tracePt t="6444" x="6673850" y="2249488"/>
          <p14:tracePt t="6458" x="6673850" y="2257425"/>
          <p14:tracePt t="6460" x="6681788" y="2257425"/>
          <p14:tracePt t="6461" x="6681788" y="2265363"/>
          <p14:tracePt t="6466" x="6681788" y="2273300"/>
          <p14:tracePt t="6472" x="6681788" y="2281238"/>
          <p14:tracePt t="6473" x="6681788" y="2289175"/>
          <p14:tracePt t="6475" x="6689725" y="2289175"/>
          <p14:tracePt t="6477" x="6689725" y="2297113"/>
          <p14:tracePt t="6479" x="6689725" y="2305050"/>
          <p14:tracePt t="6481" x="6689725" y="2312988"/>
          <p14:tracePt t="6484" x="6689725" y="2320925"/>
          <p14:tracePt t="6487" x="6689725" y="2336800"/>
          <p14:tracePt t="6489" x="6689725" y="2344738"/>
          <p14:tracePt t="6491" x="6697663" y="2344738"/>
          <p14:tracePt t="6493" x="6697663" y="2360613"/>
          <p14:tracePt t="6495" x="6697663" y="2368550"/>
          <p14:tracePt t="6498" x="6697663" y="2376488"/>
          <p14:tracePt t="6500" x="6705600" y="2392363"/>
          <p14:tracePt t="6502" x="6705600" y="2400300"/>
          <p14:tracePt t="6503" x="6705600" y="2408238"/>
          <p14:tracePt t="6505" x="6713538" y="2424113"/>
          <p14:tracePt t="6507" x="6713538" y="2439988"/>
          <p14:tracePt t="6509" x="6713538" y="2447925"/>
          <p14:tracePt t="6511" x="6721475" y="2463800"/>
          <p14:tracePt t="6513" x="6721475" y="2471738"/>
          <p14:tracePt t="6515" x="6721475" y="2487613"/>
          <p14:tracePt t="6518" x="6729413" y="2495550"/>
          <p14:tracePt t="6519" x="6729413" y="2503488"/>
          <p14:tracePt t="6521" x="6729413" y="2519363"/>
          <p14:tracePt t="6523" x="6737350" y="2535238"/>
          <p14:tracePt t="6525" x="6737350" y="2543175"/>
          <p14:tracePt t="6527" x="6745288" y="2559050"/>
          <p14:tracePt t="6529" x="6745288" y="2566988"/>
          <p14:tracePt t="6531" x="6753225" y="2576513"/>
          <p14:tracePt t="6534" x="6753225" y="2592388"/>
          <p14:tracePt t="6538" x="6761163" y="2616200"/>
          <p14:tracePt t="6539" x="6761163" y="2624138"/>
          <p14:tracePt t="6541" x="6769100" y="2640013"/>
          <p14:tracePt t="6543" x="6769100" y="2647950"/>
          <p14:tracePt t="6545" x="6777038" y="2655888"/>
          <p14:tracePt t="6548" x="6777038" y="2671763"/>
          <p14:tracePt t="6550" x="6784975" y="2679700"/>
          <p14:tracePt t="6552" x="6784975" y="2695575"/>
          <p14:tracePt t="6554" x="6794500" y="2703513"/>
          <p14:tracePt t="6555" x="6802438" y="2719388"/>
          <p14:tracePt t="6557" x="6810375" y="2727325"/>
          <p14:tracePt t="6559" x="6818313" y="2735263"/>
          <p14:tracePt t="6561" x="6818313" y="2751138"/>
          <p14:tracePt t="6563" x="6826250" y="2759075"/>
          <p14:tracePt t="6565" x="6834188" y="2767013"/>
          <p14:tracePt t="6567" x="6842125" y="2774950"/>
          <p14:tracePt t="6570" x="6842125" y="2790825"/>
          <p14:tracePt t="6571" x="6858000" y="2798763"/>
          <p14:tracePt t="6573" x="6858000" y="2806700"/>
          <p14:tracePt t="6575" x="6873875" y="2822575"/>
          <p14:tracePt t="6577" x="6873875" y="2830513"/>
          <p14:tracePt t="6579" x="6889750" y="2838450"/>
          <p14:tracePt t="6581" x="6897688" y="2846388"/>
          <p14:tracePt t="6584" x="6905625" y="2862263"/>
          <p14:tracePt t="6586" x="6913563" y="2870200"/>
          <p14:tracePt t="6587" x="6921500" y="2886075"/>
          <p14:tracePt t="6589" x="6929438" y="2894013"/>
          <p14:tracePt t="6591" x="6945313" y="2901950"/>
          <p14:tracePt t="6593" x="6953250" y="2909888"/>
          <p14:tracePt t="6595" x="6961188" y="2919413"/>
          <p14:tracePt t="6600" x="6985000" y="2943225"/>
          <p14:tracePt t="6601" x="6992938" y="2951163"/>
          <p14:tracePt t="6604" x="7000875" y="2959100"/>
          <p14:tracePt t="6605" x="7016750" y="2967038"/>
          <p14:tracePt t="6607" x="7024688" y="2974975"/>
          <p14:tracePt t="6609" x="7032625" y="2982913"/>
          <p14:tracePt t="6611" x="7040563" y="2990850"/>
          <p14:tracePt t="6613" x="7048500" y="2990850"/>
          <p14:tracePt t="6616" x="7056438" y="2998788"/>
          <p14:tracePt t="6618" x="7064375" y="3006725"/>
          <p14:tracePt t="6619" x="7072313" y="3006725"/>
          <p14:tracePt t="6621" x="7088188" y="3014663"/>
          <p14:tracePt t="6625" x="7104063" y="3022600"/>
          <p14:tracePt t="6627" x="7112000" y="3030538"/>
          <p14:tracePt t="6629" x="7119938" y="3030538"/>
          <p14:tracePt t="6632" x="7127875" y="3038475"/>
          <p14:tracePt t="6634" x="7135813" y="3038475"/>
          <p14:tracePt t="6635" x="7145338" y="3038475"/>
          <p14:tracePt t="6637" x="7153275" y="3046413"/>
          <p14:tracePt t="6639" x="7161213" y="3046413"/>
          <p14:tracePt t="6641" x="7169150" y="3054350"/>
          <p14:tracePt t="6643" x="7185025" y="3054350"/>
          <p14:tracePt t="6645" x="7192963" y="3054350"/>
          <p14:tracePt t="6648" x="7200900" y="3062288"/>
          <p14:tracePt t="6650" x="7216775" y="3062288"/>
          <p14:tracePt t="6651" x="7224713" y="3070225"/>
          <p14:tracePt t="6653" x="7232650" y="3070225"/>
          <p14:tracePt t="6656" x="7248525" y="3078163"/>
          <p14:tracePt t="6657" x="7264400" y="3078163"/>
          <p14:tracePt t="6659" x="7272338" y="3078163"/>
          <p14:tracePt t="6661" x="7288213" y="3086100"/>
          <p14:tracePt t="6663" x="7304088" y="3086100"/>
          <p14:tracePt t="6665" x="7319963" y="3086100"/>
          <p14:tracePt t="6667" x="7327900" y="3094038"/>
          <p14:tracePt t="6669" x="7335838" y="3094038"/>
          <p14:tracePt t="6671" x="7351713" y="3094038"/>
          <p14:tracePt t="6673" x="7367588" y="3101975"/>
          <p14:tracePt t="6675" x="7375525" y="3101975"/>
          <p14:tracePt t="6677" x="7391400" y="3101975"/>
          <p14:tracePt t="6679" x="7407275" y="3109913"/>
          <p14:tracePt t="6681" x="7415213" y="3109913"/>
          <p14:tracePt t="6684" x="7431088" y="3109913"/>
          <p14:tracePt t="6685" x="7439025" y="3109913"/>
          <p14:tracePt t="6687" x="7446963" y="3109913"/>
          <p14:tracePt t="6689" x="7462838" y="3117850"/>
          <p14:tracePt t="6691" x="7470775" y="3117850"/>
          <p14:tracePt t="6693" x="7486650" y="3117850"/>
          <p14:tracePt t="6695" x="7496175" y="3117850"/>
          <p14:tracePt t="6698" x="7512050" y="3125788"/>
          <p14:tracePt t="6700" x="7519988" y="3125788"/>
          <p14:tracePt t="6703" x="7551738" y="3125788"/>
          <p14:tracePt t="6705" x="7559675" y="3133725"/>
          <p14:tracePt t="6707" x="7575550" y="3133725"/>
          <p14:tracePt t="6709" x="7591425" y="3133725"/>
          <p14:tracePt t="6711" x="7607300" y="3133725"/>
          <p14:tracePt t="6713" x="7615238" y="3141663"/>
          <p14:tracePt t="6715" x="7631113" y="3141663"/>
          <p14:tracePt t="6717" x="7646988" y="3141663"/>
          <p14:tracePt t="6719" x="7654925" y="3141663"/>
          <p14:tracePt t="6721" x="7670800" y="3141663"/>
          <p14:tracePt t="6723" x="7678738" y="3149600"/>
          <p14:tracePt t="6725" x="7694613" y="3149600"/>
          <p14:tracePt t="6727" x="7702550" y="3149600"/>
          <p14:tracePt t="6729" x="7718425" y="3149600"/>
          <p14:tracePt t="6731" x="7726363" y="3149600"/>
          <p14:tracePt t="6734" x="7734300" y="3157538"/>
          <p14:tracePt t="6736" x="7742238" y="3157538"/>
          <p14:tracePt t="6737" x="7750175" y="3157538"/>
          <p14:tracePt t="6739" x="7758113" y="3157538"/>
          <p14:tracePt t="6741" x="7766050" y="3157538"/>
          <p14:tracePt t="6748" x="7773988" y="3157538"/>
          <p14:tracePt t="6804" x="7773988" y="3165475"/>
          <p14:tracePt t="6807" x="7781925" y="3165475"/>
          <p14:tracePt t="6812" x="7789863" y="3165475"/>
          <p14:tracePt t="6818" x="7797800" y="3165475"/>
          <p14:tracePt t="6821" x="7805738" y="3165475"/>
          <p14:tracePt t="6823" x="7805738" y="3173413"/>
          <p14:tracePt t="6825" x="7813675" y="3173413"/>
          <p14:tracePt t="6827" x="7821613" y="3173413"/>
          <p14:tracePt t="6831" x="7829550" y="3173413"/>
          <p14:tracePt t="6834" x="7839075" y="3181350"/>
          <p14:tracePt t="6837" x="7847013" y="3181350"/>
          <p14:tracePt t="6841" x="7854950" y="3181350"/>
          <p14:tracePt t="6843" x="7862888" y="3189288"/>
          <p14:tracePt t="6845" x="7870825" y="3189288"/>
          <p14:tracePt t="6850" x="7878763" y="3189288"/>
          <p14:tracePt t="6852" x="7878763" y="3197225"/>
          <p14:tracePt t="6853" x="7886700" y="3197225"/>
          <p14:tracePt t="6855" x="7894638" y="3197225"/>
          <p14:tracePt t="6861" x="7902575" y="3197225"/>
          <p14:tracePt t="7116" x="7910513" y="3197225"/>
          <p14:tracePt t="7127" x="7918450" y="3197225"/>
          <p14:tracePt t="7134" x="7926388" y="3197225"/>
          <p14:tracePt t="7139" x="7934325" y="3197225"/>
          <p14:tracePt t="7143" x="7942263" y="3197225"/>
          <p14:tracePt t="7145" x="7950200" y="3197225"/>
          <p14:tracePt t="7150" x="7958138" y="3197225"/>
          <p14:tracePt t="7152" x="7966075" y="3205163"/>
          <p14:tracePt t="7153" x="7974013" y="3205163"/>
          <p14:tracePt t="7155" x="7981950" y="3205163"/>
          <p14:tracePt t="7157" x="7989888" y="3205163"/>
          <p14:tracePt t="7159" x="7997825" y="3205163"/>
          <p14:tracePt t="7161" x="8005763" y="3205163"/>
          <p14:tracePt t="7164" x="8013700" y="3205163"/>
          <p14:tracePt t="7166" x="8021638" y="3205163"/>
          <p14:tracePt t="7168" x="8037513" y="3213100"/>
          <p14:tracePt t="7169" x="8045450" y="3213100"/>
          <p14:tracePt t="7174" x="8061325" y="3213100"/>
          <p14:tracePt t="7175" x="8069263" y="3213100"/>
          <p14:tracePt t="7177" x="8077200" y="3221038"/>
          <p14:tracePt t="7179" x="8085138" y="3221038"/>
          <p14:tracePt t="7181" x="8093075" y="3221038"/>
          <p14:tracePt t="7184" x="8101013" y="3221038"/>
          <p14:tracePt t="7185" x="8108950" y="3221038"/>
          <p14:tracePt t="7187" x="8116888" y="3221038"/>
          <p14:tracePt t="7189" x="8124825" y="3221038"/>
          <p14:tracePt t="7193" x="8132763" y="3221038"/>
          <p14:tracePt t="7195" x="8140700" y="3221038"/>
          <p14:tracePt t="7200" x="8148638" y="3228975"/>
          <p14:tracePt t="7267" x="8156575" y="3228975"/>
          <p14:tracePt t="7950" x="8156575" y="3236913"/>
          <p14:tracePt t="9912" x="8156575" y="3244850"/>
          <p14:tracePt t="14184" x="8156575" y="3252788"/>
          <p14:tracePt t="14201" x="8156575" y="3262313"/>
          <p14:tracePt t="14212" x="8156575" y="3270250"/>
          <p14:tracePt t="14248" x="8156575" y="3278188"/>
          <p14:tracePt t="14256" x="8148638" y="32781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E9AC-8DBE-44B8-A356-B749A4D9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: </a:t>
            </a:r>
            <a:r>
              <a:rPr lang="en-US" sz="2400" dirty="0"/>
              <a:t>The Demon King’s Dungeon </a:t>
            </a:r>
            <a:r>
              <a:rPr lang="en-US" dirty="0"/>
              <a:t>- Language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24510-0D1D-4378-A713-A3250AD73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8919" y="2249486"/>
            <a:ext cx="5354274" cy="3541714"/>
          </a:xfrm>
        </p:spPr>
        <p:txBody>
          <a:bodyPr anchor="ctr">
            <a:normAutofit/>
          </a:bodyPr>
          <a:lstStyle/>
          <a:p>
            <a:r>
              <a:rPr lang="en-US" sz="2800" dirty="0"/>
              <a:t>Java</a:t>
            </a:r>
          </a:p>
          <a:p>
            <a:pPr lvl="1"/>
            <a:r>
              <a:rPr lang="en-US" sz="2400" dirty="0"/>
              <a:t>Java is my 2</a:t>
            </a:r>
            <a:r>
              <a:rPr lang="en-US" sz="2400" baseline="30000" dirty="0"/>
              <a:t>nd</a:t>
            </a:r>
            <a:r>
              <a:rPr lang="en-US" sz="2400" dirty="0"/>
              <a:t> best language.</a:t>
            </a:r>
          </a:p>
          <a:p>
            <a:pPr lvl="1"/>
            <a:r>
              <a:rPr lang="en-US" sz="2400" dirty="0"/>
              <a:t>It is easy to use for this type of project.</a:t>
            </a:r>
          </a:p>
          <a:p>
            <a:pPr lvl="1"/>
            <a:r>
              <a:rPr lang="en-US" sz="2400" dirty="0"/>
              <a:t>It helps with writing to make things smoother.</a:t>
            </a:r>
          </a:p>
        </p:txBody>
      </p:sp>
      <p:pic>
        <p:nvPicPr>
          <p:cNvPr id="17" name="Content Placeholder 16" descr="Logo&#10;&#10;Description automatically generated">
            <a:extLst>
              <a:ext uri="{FF2B5EF4-FFF2-40B4-BE49-F238E27FC236}">
                <a16:creationId xmlns:a16="http://schemas.microsoft.com/office/drawing/2014/main" id="{025340A8-E99C-49AD-A3E4-0EBDB7C2E6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50532" y="2648297"/>
            <a:ext cx="4878387" cy="2744092"/>
          </a:xfr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A59D3FC-9B06-4C81-A563-0F3F25261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4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93"/>
    </mc:Choice>
    <mc:Fallback>
      <p:transition spd="slow" advTm="21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39" x="5006975" y="2527300"/>
          <p14:tracePt t="2554" x="4999038" y="2527300"/>
          <p14:tracePt t="2557" x="4999038" y="2519363"/>
          <p14:tracePt t="2568" x="4991100" y="2519363"/>
          <p14:tracePt t="2580" x="4983163" y="2511425"/>
          <p14:tracePt t="2588" x="4975225" y="2511425"/>
          <p14:tracePt t="2598" x="4967288" y="2511425"/>
          <p14:tracePt t="2606" x="4959350" y="2511425"/>
          <p14:tracePt t="2615" x="4959350" y="2503488"/>
          <p14:tracePt t="2616" x="4951413" y="2503488"/>
          <p14:tracePt t="2629" x="4943475" y="2503488"/>
          <p14:tracePt t="2669" x="4943475" y="2495550"/>
          <p14:tracePt t="2679" x="4935538" y="2495550"/>
          <p14:tracePt t="2701" x="4927600" y="2495550"/>
          <p14:tracePt t="2731" x="4919663" y="2495550"/>
          <p14:tracePt t="2753" x="4911725" y="2495550"/>
          <p14:tracePt t="2760" x="4911725" y="2487613"/>
          <p14:tracePt t="2996" x="4919663" y="2487613"/>
          <p14:tracePt t="3000" x="4927600" y="2487613"/>
          <p14:tracePt t="3008" x="4935538" y="2487613"/>
          <p14:tracePt t="3016" x="4943475" y="2487613"/>
          <p14:tracePt t="3020" x="4951413" y="2487613"/>
          <p14:tracePt t="3029" x="4959350" y="2487613"/>
          <p14:tracePt t="3032" x="4967288" y="2487613"/>
          <p14:tracePt t="3045" x="4975225" y="2487613"/>
          <p14:tracePt t="3052" x="4983163" y="2487613"/>
          <p14:tracePt t="3063" x="4991100" y="2487613"/>
          <p14:tracePt t="3068" x="4999038" y="2487613"/>
          <p14:tracePt t="3076" x="5006975" y="2487613"/>
          <p14:tracePt t="3083" x="5014913" y="2487613"/>
          <p14:tracePt t="3086" x="5022850" y="2487613"/>
          <p14:tracePt t="3090" x="5030788" y="2487613"/>
          <p14:tracePt t="3093" x="5038725" y="2487613"/>
          <p14:tracePt t="3096" x="5046663" y="2487613"/>
          <p14:tracePt t="3098" x="5056188" y="2487613"/>
          <p14:tracePt t="3100" x="5064125" y="2487613"/>
          <p14:tracePt t="3102" x="5072063" y="2487613"/>
          <p14:tracePt t="3103" x="5080000" y="2495550"/>
          <p14:tracePt t="3106" x="5095875" y="2495550"/>
          <p14:tracePt t="3108" x="5103813" y="2495550"/>
          <p14:tracePt t="3110" x="5111750" y="2495550"/>
          <p14:tracePt t="3112" x="5119688" y="2495550"/>
          <p14:tracePt t="3114" x="5135563" y="2495550"/>
          <p14:tracePt t="3116" x="5143500" y="2495550"/>
          <p14:tracePt t="3118" x="5151438" y="2503488"/>
          <p14:tracePt t="3120" x="5167313" y="2503488"/>
          <p14:tracePt t="3121" x="5175250" y="2503488"/>
          <p14:tracePt t="3123" x="5183188" y="2503488"/>
          <p14:tracePt t="3126" x="5191125" y="2511425"/>
          <p14:tracePt t="3128" x="5207000" y="2511425"/>
          <p14:tracePt t="3130" x="5214938" y="2511425"/>
          <p14:tracePt t="3132" x="5222875" y="2511425"/>
          <p14:tracePt t="3134" x="5230813" y="2511425"/>
          <p14:tracePt t="3135" x="5238750" y="2519363"/>
          <p14:tracePt t="3140" x="5246688" y="2519363"/>
          <p14:tracePt t="3142" x="5254625" y="2519363"/>
          <p14:tracePt t="3145" x="5262563" y="2519363"/>
          <p14:tracePt t="3147" x="5270500" y="2519363"/>
          <p14:tracePt t="3152" x="5278438" y="2519363"/>
          <p14:tracePt t="3154" x="5278438" y="2527300"/>
          <p14:tracePt t="3155" x="5286375" y="2527300"/>
          <p14:tracePt t="3163" x="5294313" y="2527300"/>
          <p14:tracePt t="3166" x="5302250" y="2527300"/>
          <p14:tracePt t="3172" x="5310188" y="2535238"/>
          <p14:tracePt t="3180" x="5326063" y="2535238"/>
          <p14:tracePt t="3184" x="5334000" y="2535238"/>
          <p14:tracePt t="3188" x="5341938" y="2543175"/>
          <p14:tracePt t="3192" x="5349875" y="2551113"/>
          <p14:tracePt t="3195" x="5357813" y="2551113"/>
          <p14:tracePt t="3198" x="5365750" y="2559050"/>
          <p14:tracePt t="3200" x="5373688" y="2559050"/>
          <p14:tracePt t="3201" x="5381625" y="2566988"/>
          <p14:tracePt t="3203" x="5389563" y="2566988"/>
          <p14:tracePt t="3206" x="5397500" y="2576513"/>
          <p14:tracePt t="3208" x="5407025" y="2576513"/>
          <p14:tracePt t="3210" x="5414963" y="2584450"/>
          <p14:tracePt t="3212" x="5422900" y="2584450"/>
          <p14:tracePt t="3215" x="5438775" y="2600325"/>
          <p14:tracePt t="3217" x="5454650" y="2600325"/>
          <p14:tracePt t="3220" x="5454650" y="2608263"/>
          <p14:tracePt t="3221" x="5470525" y="2608263"/>
          <p14:tracePt t="3223" x="5478463" y="2616200"/>
          <p14:tracePt t="3226" x="5486400" y="2624138"/>
          <p14:tracePt t="3229" x="5494338" y="2632075"/>
          <p14:tracePt t="3231" x="5502275" y="2632075"/>
          <p14:tracePt t="3232" x="5510213" y="2640013"/>
          <p14:tracePt t="3234" x="5518150" y="2640013"/>
          <p14:tracePt t="3236" x="5526088" y="2647950"/>
          <p14:tracePt t="3240" x="5534025" y="2655888"/>
          <p14:tracePt t="3243" x="5541963" y="2655888"/>
          <p14:tracePt t="3245" x="5549900" y="2663825"/>
          <p14:tracePt t="3246" x="5557838" y="2663825"/>
          <p14:tracePt t="3248" x="5557838" y="2671763"/>
          <p14:tracePt t="3250" x="5565775" y="2671763"/>
          <p14:tracePt t="3252" x="5565775" y="2679700"/>
          <p14:tracePt t="3254" x="5573713" y="2679700"/>
          <p14:tracePt t="3258" x="5581650" y="2687638"/>
          <p14:tracePt t="3265" x="5589588" y="2695575"/>
          <p14:tracePt t="3272" x="5597525" y="2695575"/>
          <p14:tracePt t="3274" x="5597525" y="2703513"/>
          <p14:tracePt t="3282" x="5605463" y="2703513"/>
          <p14:tracePt t="3286" x="5605463" y="2711450"/>
          <p14:tracePt t="3293" x="5613400" y="2711450"/>
          <p14:tracePt t="3295" x="5613400" y="2719388"/>
          <p14:tracePt t="3297" x="5621338" y="2719388"/>
          <p14:tracePt t="3300" x="5629275" y="2727325"/>
          <p14:tracePt t="3302" x="5629275" y="2735263"/>
          <p14:tracePt t="3304" x="5637213" y="2735263"/>
          <p14:tracePt t="3306" x="5645150" y="2743200"/>
          <p14:tracePt t="3308" x="5645150" y="2751138"/>
          <p14:tracePt t="3310" x="5653088" y="2759075"/>
          <p14:tracePt t="3312" x="5661025" y="2767013"/>
          <p14:tracePt t="3314" x="5668963" y="2767013"/>
          <p14:tracePt t="3316" x="5676900" y="2782888"/>
          <p14:tracePt t="3318" x="5684838" y="2782888"/>
          <p14:tracePt t="3320" x="5700713" y="2790825"/>
          <p14:tracePt t="3322" x="5708650" y="2806700"/>
          <p14:tracePt t="3324" x="5716588" y="2806700"/>
          <p14:tracePt t="3326" x="5724525" y="2814638"/>
          <p14:tracePt t="3328" x="5732463" y="2822575"/>
          <p14:tracePt t="3330" x="5740400" y="2830513"/>
          <p14:tracePt t="3332" x="5749925" y="2838450"/>
          <p14:tracePt t="3334" x="5757863" y="2846388"/>
          <p14:tracePt t="3336" x="5765800" y="2854325"/>
          <p14:tracePt t="3338" x="5773738" y="2862263"/>
          <p14:tracePt t="3343" x="5781675" y="2870200"/>
          <p14:tracePt t="3345" x="5789613" y="2878138"/>
          <p14:tracePt t="3347" x="5797550" y="2878138"/>
          <p14:tracePt t="3348" x="5797550" y="2886075"/>
          <p14:tracePt t="3350" x="5797550" y="2894013"/>
          <p14:tracePt t="3352" x="5805488" y="2894013"/>
          <p14:tracePt t="3354" x="5805488" y="2901950"/>
          <p14:tracePt t="3356" x="5813425" y="2901950"/>
          <p14:tracePt t="3358" x="5813425" y="2909888"/>
          <p14:tracePt t="3362" x="5821363" y="2919413"/>
          <p14:tracePt t="3366" x="5829300" y="2927350"/>
          <p14:tracePt t="3372" x="5829300" y="2935288"/>
          <p14:tracePt t="3377" x="5837238" y="2943225"/>
          <p14:tracePt t="3381" x="5837238" y="2951163"/>
          <p14:tracePt t="3384" x="5845175" y="2959100"/>
          <p14:tracePt t="3386" x="5845175" y="2967038"/>
          <p14:tracePt t="3390" x="5845175" y="2974975"/>
          <p14:tracePt t="3393" x="5853113" y="2982913"/>
          <p14:tracePt t="3395" x="5853113" y="2990850"/>
          <p14:tracePt t="3397" x="5861050" y="2998788"/>
          <p14:tracePt t="3398" x="5861050" y="3006725"/>
          <p14:tracePt t="3400" x="5868988" y="3014663"/>
          <p14:tracePt t="3402" x="5868988" y="3030538"/>
          <p14:tracePt t="3404" x="5876925" y="3038475"/>
          <p14:tracePt t="3406" x="5884863" y="3046413"/>
          <p14:tracePt t="3409" x="5884863" y="3054350"/>
          <p14:tracePt t="3411" x="5900738" y="3070225"/>
          <p14:tracePt t="3412" x="5900738" y="3086100"/>
          <p14:tracePt t="3414" x="5916613" y="3101975"/>
          <p14:tracePt t="3416" x="5924550" y="3117850"/>
          <p14:tracePt t="3418" x="5932488" y="3133725"/>
          <p14:tracePt t="3420" x="5940425" y="3149600"/>
          <p14:tracePt t="3422" x="5956300" y="3165475"/>
          <p14:tracePt t="3424" x="5964238" y="3181350"/>
          <p14:tracePt t="3426" x="5972175" y="3197225"/>
          <p14:tracePt t="3428" x="5988050" y="3213100"/>
          <p14:tracePt t="3430" x="5995988" y="3228975"/>
          <p14:tracePt t="3432" x="6011863" y="3244850"/>
          <p14:tracePt t="3434" x="6019800" y="3262313"/>
          <p14:tracePt t="3436" x="6035675" y="3278188"/>
          <p14:tracePt t="3438" x="6043613" y="3294063"/>
          <p14:tracePt t="3440" x="6059488" y="3309938"/>
          <p14:tracePt t="3442" x="6067425" y="3325813"/>
          <p14:tracePt t="3445" x="6075363" y="3341688"/>
          <p14:tracePt t="3446" x="6083300" y="3357563"/>
          <p14:tracePt t="3449" x="6100763" y="3373438"/>
          <p14:tracePt t="3451" x="6108700" y="3381375"/>
          <p14:tracePt t="3452" x="6116638" y="3397250"/>
          <p14:tracePt t="3454" x="6124575" y="3405188"/>
          <p14:tracePt t="3456" x="6132513" y="3421063"/>
          <p14:tracePt t="3461" x="6148388" y="3436938"/>
          <p14:tracePt t="3462" x="6156325" y="3444875"/>
          <p14:tracePt t="3464" x="6164263" y="3452813"/>
          <p14:tracePt t="3466" x="6172200" y="3460750"/>
          <p14:tracePt t="3468" x="6172200" y="3468688"/>
          <p14:tracePt t="3470" x="6180138" y="3468688"/>
          <p14:tracePt t="3472" x="6180138" y="3476625"/>
          <p14:tracePt t="3474" x="6188075" y="3484563"/>
          <p14:tracePt t="3518" x="6188075" y="3492500"/>
          <p14:tracePt t="3732" x="6188075" y="3500438"/>
          <p14:tracePt t="3981" x="6180138" y="3500438"/>
          <p14:tracePt t="3988" x="6172200" y="3500438"/>
          <p14:tracePt t="3991" x="6164263" y="3500438"/>
          <p14:tracePt t="3996" x="6156325" y="3500438"/>
          <p14:tracePt t="4001" x="6148388" y="3500438"/>
          <p14:tracePt t="4012" x="6140450" y="3500438"/>
          <p14:tracePt t="4016" x="6140450" y="3492500"/>
          <p14:tracePt t="4063" x="6132513" y="3492500"/>
          <p14:tracePt t="4081" x="6124575" y="3484563"/>
          <p14:tracePt t="4086" x="6124575" y="3476625"/>
          <p14:tracePt t="4089" x="6116638" y="3476625"/>
          <p14:tracePt t="4093" x="6116638" y="3468688"/>
          <p14:tracePt t="4108" x="6108700" y="3468688"/>
          <p14:tracePt t="11665" x="6116638" y="3468688"/>
          <p14:tracePt t="11670" x="6124575" y="3476625"/>
          <p14:tracePt t="11674" x="6132513" y="3476625"/>
          <p14:tracePt t="11678" x="6140450" y="3484563"/>
          <p14:tracePt t="11682" x="6148388" y="3484563"/>
          <p14:tracePt t="11687" x="6156325" y="3492500"/>
          <p14:tracePt t="11690" x="6164263" y="3500438"/>
          <p14:tracePt t="11692" x="6172200" y="3500438"/>
          <p14:tracePt t="11694" x="6188075" y="3508375"/>
          <p14:tracePt t="11696" x="6196013" y="3508375"/>
          <p14:tracePt t="11698" x="6203950" y="3516313"/>
          <p14:tracePt t="11700" x="6219825" y="3524250"/>
          <p14:tracePt t="11702" x="6235700" y="3532188"/>
          <p14:tracePt t="11704" x="6259513" y="3532188"/>
          <p14:tracePt t="11705" x="6275388" y="3540125"/>
          <p14:tracePt t="11708" x="6291263" y="3548063"/>
          <p14:tracePt t="11710" x="6307138" y="3556000"/>
          <p14:tracePt t="11712" x="6323013" y="3556000"/>
          <p14:tracePt t="11714" x="6338888" y="3563938"/>
          <p14:tracePt t="11716" x="6354763" y="3571875"/>
          <p14:tracePt t="11718" x="6362700" y="3571875"/>
          <p14:tracePt t="11721" x="6370638" y="3579813"/>
          <p14:tracePt t="11722" x="6378575" y="3579813"/>
          <p14:tracePt t="11744" x="6378575" y="3587750"/>
          <p14:tracePt t="11760" x="6386513" y="3587750"/>
          <p14:tracePt t="11762" x="6386513" y="3595688"/>
          <p14:tracePt t="11766" x="6394450" y="3605213"/>
          <p14:tracePt t="11769" x="6394450" y="3613150"/>
          <p14:tracePt t="11771" x="6402388" y="3613150"/>
          <p14:tracePt t="11772" x="6410325" y="3621088"/>
          <p14:tracePt t="11774" x="6418263" y="3621088"/>
          <p14:tracePt t="11776" x="6418263" y="3629025"/>
          <p14:tracePt t="11778" x="6426200" y="3629025"/>
          <p14:tracePt t="11780" x="6434138" y="3636963"/>
          <p14:tracePt t="11782" x="6442075" y="3644900"/>
          <p14:tracePt t="11784" x="6459538" y="3644900"/>
          <p14:tracePt t="11787" x="6467475" y="3644900"/>
          <p14:tracePt t="11788" x="6475413" y="3652838"/>
          <p14:tracePt t="11790" x="6483350" y="3652838"/>
          <p14:tracePt t="11792" x="6491288" y="3652838"/>
          <p14:tracePt t="11794" x="6491288" y="3660775"/>
          <p14:tracePt t="11796" x="6499225" y="3660775"/>
          <p14:tracePt t="11803" x="6507163" y="3668713"/>
          <p14:tracePt t="11823" x="6515100" y="3676650"/>
          <p14:tracePt t="11828" x="6523038" y="3684588"/>
          <p14:tracePt t="11830" x="6530975" y="3684588"/>
          <p14:tracePt t="11832" x="6538913" y="3692525"/>
          <p14:tracePt t="11834" x="6546850" y="3700463"/>
          <p14:tracePt t="11837" x="6554788" y="3700463"/>
          <p14:tracePt t="11838" x="6562725" y="3708400"/>
          <p14:tracePt t="11840" x="6570663" y="3708400"/>
          <p14:tracePt t="11842" x="6578600" y="3716338"/>
          <p14:tracePt t="11844" x="6586538" y="3716338"/>
          <p14:tracePt t="11900" x="6594475" y="3716338"/>
          <p14:tracePt t="11913" x="6594475" y="3724275"/>
          <p14:tracePt t="11915" x="6602413" y="3724275"/>
          <p14:tracePt t="11984" x="6602413" y="3732213"/>
          <p14:tracePt t="12001" x="6602413" y="3740150"/>
          <p14:tracePt t="12041" x="6602413" y="3748088"/>
          <p14:tracePt t="12073" x="6602413" y="3756025"/>
          <p14:tracePt t="12080" x="6602413" y="3763963"/>
          <p14:tracePt t="12087" x="6602413" y="3771900"/>
          <p14:tracePt t="12090" x="6602413" y="3779838"/>
          <p14:tracePt t="12092" x="6602413" y="3787775"/>
          <p14:tracePt t="12096" x="6602413" y="3795713"/>
          <p14:tracePt t="12098" x="6602413" y="3803650"/>
          <p14:tracePt t="12101" x="6602413" y="3811588"/>
          <p14:tracePt t="12103" x="6602413" y="3819525"/>
          <p14:tracePt t="12104" x="6602413" y="3835400"/>
          <p14:tracePt t="12106" x="6602413" y="3843338"/>
          <p14:tracePt t="12108" x="6602413" y="3859213"/>
          <p14:tracePt t="12110" x="6594475" y="3867150"/>
          <p14:tracePt t="12112" x="6594475" y="3875088"/>
          <p14:tracePt t="12114" x="6594475" y="3890963"/>
          <p14:tracePt t="12116" x="6594475" y="3906838"/>
          <p14:tracePt t="12118" x="6594475" y="3922713"/>
          <p14:tracePt t="12121" x="6586538" y="3930650"/>
          <p14:tracePt t="12122" x="6586538" y="3948113"/>
          <p14:tracePt t="12124" x="6586538" y="3963988"/>
          <p14:tracePt t="12126" x="6578600" y="3987800"/>
          <p14:tracePt t="12128" x="6578600" y="4003675"/>
          <p14:tracePt t="12130" x="6578600" y="4011613"/>
          <p14:tracePt t="12132" x="6570663" y="4035425"/>
          <p14:tracePt t="12134" x="6570663" y="4043363"/>
          <p14:tracePt t="12137" x="6570663" y="4059238"/>
          <p14:tracePt t="12138" x="6562725" y="4075113"/>
          <p14:tracePt t="12140" x="6562725" y="4098925"/>
          <p14:tracePt t="12142" x="6554788" y="4114800"/>
          <p14:tracePt t="12144" x="6554788" y="4130675"/>
          <p14:tracePt t="12146" x="6554788" y="4138613"/>
          <p14:tracePt t="12147" x="6546850" y="4154488"/>
          <p14:tracePt t="12151" x="6546850" y="4170363"/>
          <p14:tracePt t="12153" x="6538913" y="4186238"/>
          <p14:tracePt t="12154" x="6538913" y="4194175"/>
          <p14:tracePt t="12156" x="6538913" y="4210050"/>
          <p14:tracePt t="12158" x="6530975" y="4225925"/>
          <p14:tracePt t="12160" x="6530975" y="4233863"/>
          <p14:tracePt t="12162" x="6523038" y="4241800"/>
          <p14:tracePt t="12163" x="6523038" y="4257675"/>
          <p14:tracePt t="12166" x="6515100" y="4273550"/>
          <p14:tracePt t="12168" x="6515100" y="4281488"/>
          <p14:tracePt t="12171" x="6507163" y="4298950"/>
          <p14:tracePt t="12173" x="6507163" y="4306888"/>
          <p14:tracePt t="12174" x="6499225" y="4322763"/>
          <p14:tracePt t="12176" x="6491288" y="4330700"/>
          <p14:tracePt t="12178" x="6491288" y="4346575"/>
          <p14:tracePt t="12180" x="6483350" y="4354513"/>
          <p14:tracePt t="12182" x="6475413" y="4370388"/>
          <p14:tracePt t="12184" x="6475413" y="4378325"/>
          <p14:tracePt t="12187" x="6467475" y="4386263"/>
          <p14:tracePt t="12188" x="6459538" y="4402138"/>
          <p14:tracePt t="12190" x="6451600" y="4410075"/>
          <p14:tracePt t="12192" x="6442075" y="4425950"/>
          <p14:tracePt t="12194" x="6442075" y="4433888"/>
          <p14:tracePt t="12196" x="6434138" y="4441825"/>
          <p14:tracePt t="12198" x="6426200" y="4457700"/>
          <p14:tracePt t="12201" x="6418263" y="4465638"/>
          <p14:tracePt t="12203" x="6410325" y="4481513"/>
          <p14:tracePt t="12204" x="6402388" y="4489450"/>
          <p14:tracePt t="12207" x="6394450" y="4505325"/>
          <p14:tracePt t="12208" x="6386513" y="4513263"/>
          <p14:tracePt t="12210" x="6378575" y="4521200"/>
          <p14:tracePt t="12211" x="6378575" y="4537075"/>
          <p14:tracePt t="12213" x="6370638" y="4545013"/>
          <p14:tracePt t="12216" x="6362700" y="4560888"/>
          <p14:tracePt t="12218" x="6354763" y="4568825"/>
          <p14:tracePt t="12220" x="6346825" y="4576763"/>
          <p14:tracePt t="12222" x="6338888" y="4584700"/>
          <p14:tracePt t="12224" x="6338888" y="4600575"/>
          <p14:tracePt t="12226" x="6330950" y="4616450"/>
          <p14:tracePt t="12228" x="6323013" y="4624388"/>
          <p14:tracePt t="12230" x="6315075" y="4641850"/>
          <p14:tracePt t="12231" x="6307138" y="4649788"/>
          <p14:tracePt t="12235" x="6307138" y="4657725"/>
          <p14:tracePt t="12237" x="6299200" y="4673600"/>
          <p14:tracePt t="12238" x="6291263" y="4681538"/>
          <p14:tracePt t="12240" x="6291263" y="4689475"/>
          <p14:tracePt t="12242" x="6283325" y="4705350"/>
          <p14:tracePt t="12244" x="6283325" y="4721225"/>
          <p14:tracePt t="12246" x="6275388" y="4729163"/>
          <p14:tracePt t="12248" x="6275388" y="4745038"/>
          <p14:tracePt t="12251" x="6267450" y="4752975"/>
          <p14:tracePt t="12253" x="6267450" y="4760913"/>
          <p14:tracePt t="12254" x="6259513" y="4776788"/>
          <p14:tracePt t="12257" x="6259513" y="4800600"/>
          <p14:tracePt t="12260" x="6259513" y="4808538"/>
          <p14:tracePt t="12262" x="6251575" y="4816475"/>
          <p14:tracePt t="12264" x="6251575" y="4832350"/>
          <p14:tracePt t="12266" x="6251575" y="4840288"/>
          <p14:tracePt t="12268" x="6251575" y="4848225"/>
          <p14:tracePt t="12270" x="6251575" y="4864100"/>
          <p14:tracePt t="12272" x="6243638" y="4872038"/>
          <p14:tracePt t="12274" x="6243638" y="4879975"/>
          <p14:tracePt t="12276" x="6243638" y="4895850"/>
          <p14:tracePt t="12278" x="6243638" y="4903788"/>
          <p14:tracePt t="12280" x="6243638" y="4911725"/>
          <p14:tracePt t="12281" x="6243638" y="4927600"/>
          <p14:tracePt t="12284" x="6235700" y="4935538"/>
          <p14:tracePt t="12286" x="6235700" y="4943475"/>
          <p14:tracePt t="12288" x="6235700" y="4951413"/>
          <p14:tracePt t="12290" x="6235700" y="4959350"/>
          <p14:tracePt t="12294" x="6235700" y="4976813"/>
          <p14:tracePt t="12298" x="6227763" y="4992688"/>
          <p14:tracePt t="12302" x="6227763" y="5008563"/>
          <p14:tracePt t="12305" x="6227763" y="5016500"/>
          <p14:tracePt t="12307" x="6227763" y="5024438"/>
          <p14:tracePt t="12307" x="6219825" y="5032375"/>
          <p14:tracePt t="12310" x="6219825" y="5040313"/>
          <p14:tracePt t="12311" x="6219825" y="5048250"/>
          <p14:tracePt t="12313" x="6219825" y="5056188"/>
          <p14:tracePt t="12316" x="6219825" y="5064125"/>
          <p14:tracePt t="12318" x="6211888" y="5072063"/>
          <p14:tracePt t="12320" x="6211888" y="5080000"/>
          <p14:tracePt t="12322" x="6211888" y="5087938"/>
          <p14:tracePt t="12324" x="6211888" y="5095875"/>
          <p14:tracePt t="12326" x="6211888" y="5103813"/>
          <p14:tracePt t="12328" x="6203950" y="5111750"/>
          <p14:tracePt t="12330" x="6203950" y="5119688"/>
          <p14:tracePt t="12332" x="6203950" y="5127625"/>
          <p14:tracePt t="12334" x="6203950" y="5135563"/>
          <p14:tracePt t="12337" x="6203950" y="5143500"/>
          <p14:tracePt t="12338" x="6203950" y="5151438"/>
          <p14:tracePt t="12340" x="6203950" y="5159375"/>
          <p14:tracePt t="12342" x="6203950" y="5167313"/>
          <p14:tracePt t="12344" x="6203950" y="5175250"/>
          <p14:tracePt t="12346" x="6203950" y="5183188"/>
          <p14:tracePt t="12348" x="6203950" y="5191125"/>
          <p14:tracePt t="12350" x="6203950" y="5199063"/>
          <p14:tracePt t="12353" x="6203950" y="5207000"/>
          <p14:tracePt t="12355" x="6203950" y="5214938"/>
          <p14:tracePt t="12358" x="6203950" y="5222875"/>
          <p14:tracePt t="12360" x="6203950" y="5230813"/>
          <p14:tracePt t="12364" x="6203950" y="5238750"/>
          <p14:tracePt t="12369" x="6203950" y="5246688"/>
          <p14:tracePt t="12374" x="6203950" y="5254625"/>
          <p14:tracePt t="12376" x="6211888" y="5254625"/>
          <p14:tracePt t="12382" x="6211888" y="5262563"/>
          <p14:tracePt t="12388" x="6219825" y="5262563"/>
          <p14:tracePt t="12421" x="6219825" y="5270500"/>
          <p14:tracePt t="12458" x="6227763" y="5270500"/>
          <p14:tracePt t="12474" x="6235700" y="5270500"/>
          <p14:tracePt t="12480" x="6243638" y="5270500"/>
          <p14:tracePt t="12482" x="6243638" y="5278438"/>
          <p14:tracePt t="12484" x="6251575" y="5278438"/>
          <p14:tracePt t="12487" x="6259513" y="5278438"/>
          <p14:tracePt t="12490" x="6267450" y="5278438"/>
          <p14:tracePt t="12494" x="6275388" y="5286375"/>
          <p14:tracePt t="12501" x="6283325" y="5286375"/>
          <p14:tracePt t="12504" x="6291263" y="5294313"/>
          <p14:tracePt t="12510" x="6299200" y="5294313"/>
          <p14:tracePt t="12519" x="6299200" y="53022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9299-86C3-449B-B507-266FFEDB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: </a:t>
            </a:r>
            <a:r>
              <a:rPr lang="en-US" sz="2400" dirty="0"/>
              <a:t>The Demon King’s Dungeon</a:t>
            </a:r>
            <a:r>
              <a:rPr lang="en-US" sz="3600" dirty="0"/>
              <a:t> </a:t>
            </a:r>
            <a:r>
              <a:rPr lang="en-US" dirty="0"/>
              <a:t>-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994C4-1977-4055-8A01-D54667ED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7736" y="2249486"/>
            <a:ext cx="5359675" cy="3541714"/>
          </a:xfrm>
        </p:spPr>
        <p:txBody>
          <a:bodyPr anchor="ctr"/>
          <a:lstStyle/>
          <a:p>
            <a:r>
              <a:rPr lang="en-US" dirty="0"/>
              <a:t>The Project was created section by section.</a:t>
            </a:r>
          </a:p>
          <a:p>
            <a:r>
              <a:rPr lang="en-US" dirty="0"/>
              <a:t>Each section was its own Function with layers to it.</a:t>
            </a:r>
          </a:p>
          <a:p>
            <a:r>
              <a:rPr lang="en-US" dirty="0"/>
              <a:t>I would create the section I thought of then choose what to do next or how to do it.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9C9F5AC4-C144-4A33-99D5-825E90FE2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249486"/>
            <a:ext cx="4244234" cy="3541712"/>
          </a:xfr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2EA01A5-910D-4136-8C77-8FF1CDB3C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2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07"/>
    </mc:Choice>
    <mc:Fallback>
      <p:transition spd="slow" advTm="51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55" x="7989888" y="2759075"/>
          <p14:tracePt t="3563" x="7997825" y="2767013"/>
          <p14:tracePt t="3566" x="8005763" y="2774950"/>
          <p14:tracePt t="3569" x="8013700" y="2774950"/>
          <p14:tracePt t="3571" x="8021638" y="2782888"/>
          <p14:tracePt t="3572" x="8029575" y="2782888"/>
          <p14:tracePt t="3574" x="8045450" y="2790825"/>
          <p14:tracePt t="3576" x="8053388" y="2798763"/>
          <p14:tracePt t="3578" x="8069263" y="2806700"/>
          <p14:tracePt t="3580" x="8077200" y="2814638"/>
          <p14:tracePt t="3583" x="8093075" y="2822575"/>
          <p14:tracePt t="3585" x="8101013" y="2822575"/>
          <p14:tracePt t="3587" x="8116888" y="2830513"/>
          <p14:tracePt t="3588" x="8124825" y="2838450"/>
          <p14:tracePt t="3590" x="8140700" y="2846388"/>
          <p14:tracePt t="3592" x="8156575" y="2854325"/>
          <p14:tracePt t="3594" x="8164513" y="2862263"/>
          <p14:tracePt t="3596" x="8180388" y="2870200"/>
          <p14:tracePt t="3598" x="8189913" y="2878138"/>
          <p14:tracePt t="3601" x="8205788" y="2886075"/>
          <p14:tracePt t="3602" x="8213725" y="2894013"/>
          <p14:tracePt t="3605" x="8229600" y="2901950"/>
          <p14:tracePt t="3607" x="8237538" y="2909888"/>
          <p14:tracePt t="3608" x="8245475" y="2919413"/>
          <p14:tracePt t="3610" x="8253413" y="2927350"/>
          <p14:tracePt t="3612" x="8261350" y="2943225"/>
          <p14:tracePt t="3614" x="8269288" y="2951163"/>
          <p14:tracePt t="3617" x="8277225" y="2959100"/>
          <p14:tracePt t="3618" x="8285163" y="2967038"/>
          <p14:tracePt t="3620" x="8293100" y="2974975"/>
          <p14:tracePt t="3622" x="8301038" y="2982913"/>
          <p14:tracePt t="3624" x="8301038" y="2990850"/>
          <p14:tracePt t="3626" x="8308975" y="2990850"/>
          <p14:tracePt t="3628" x="8308975" y="2998788"/>
          <p14:tracePt t="3630" x="8316913" y="3006725"/>
          <p14:tracePt t="3633" x="8316913" y="3014663"/>
          <p14:tracePt t="3637" x="8316913" y="3022600"/>
          <p14:tracePt t="3639" x="8316913" y="3030538"/>
          <p14:tracePt t="3647" x="8316913" y="3038475"/>
          <p14:tracePt t="3656" x="8316913" y="3046413"/>
          <p14:tracePt t="3665" x="8316913" y="3054350"/>
          <p14:tracePt t="3667" x="8308975" y="3062288"/>
          <p14:tracePt t="3669" x="8301038" y="3070225"/>
          <p14:tracePt t="3670" x="8277225" y="3078163"/>
          <p14:tracePt t="3672" x="8261350" y="3086100"/>
          <p14:tracePt t="3674" x="8229600" y="3094038"/>
          <p14:tracePt t="3676" x="8197850" y="3109913"/>
          <p14:tracePt t="3678" x="8164513" y="3125788"/>
          <p14:tracePt t="3680" x="8124825" y="3141663"/>
          <p14:tracePt t="3683" x="8077200" y="3165475"/>
          <p14:tracePt t="3685" x="8037513" y="3181350"/>
          <p14:tracePt t="3687" x="7981950" y="3205163"/>
          <p14:tracePt t="3689" x="7926388" y="3228975"/>
          <p14:tracePt t="3690" x="7862888" y="3252788"/>
          <p14:tracePt t="3692" x="7797800" y="3278188"/>
          <p14:tracePt t="3694" x="7734300" y="3302000"/>
          <p14:tracePt t="3696" x="7670800" y="3325813"/>
          <p14:tracePt t="3698" x="7599363" y="3357563"/>
          <p14:tracePt t="3700" x="7535863" y="3381375"/>
          <p14:tracePt t="3703" x="7462838" y="3405188"/>
          <p14:tracePt t="3704" x="7399338" y="3436938"/>
          <p14:tracePt t="3706" x="7327900" y="3468688"/>
          <p14:tracePt t="3708" x="7264400" y="3492500"/>
          <p14:tracePt t="3711" x="7216775" y="3524250"/>
          <p14:tracePt t="3712" x="7153275" y="3548063"/>
          <p14:tracePt t="3714" x="7088188" y="3579813"/>
          <p14:tracePt t="3716" x="7032625" y="3605213"/>
          <p14:tracePt t="3719" x="6985000" y="3636963"/>
          <p14:tracePt t="3720" x="6929438" y="3660775"/>
          <p14:tracePt t="3723" x="6881813" y="3692525"/>
          <p14:tracePt t="3724" x="6834188" y="3716338"/>
          <p14:tracePt t="3726" x="6794500" y="3740150"/>
          <p14:tracePt t="3728" x="6753225" y="3763963"/>
          <p14:tracePt t="3730" x="6713538" y="3779838"/>
          <p14:tracePt t="3733" x="6681788" y="3803650"/>
          <p14:tracePt t="3735" x="6650038" y="3819525"/>
          <p14:tracePt t="3736" x="6618288" y="3835400"/>
          <p14:tracePt t="3738" x="6594475" y="3859213"/>
          <p14:tracePt t="3740" x="6562725" y="3867150"/>
          <p14:tracePt t="3742" x="6530975" y="3883025"/>
          <p14:tracePt t="3744" x="6507163" y="3898900"/>
          <p14:tracePt t="3746" x="6475413" y="3914775"/>
          <p14:tracePt t="3751" x="6418263" y="3948113"/>
          <p14:tracePt t="3753" x="6386513" y="3963988"/>
          <p14:tracePt t="3754" x="6354763" y="3979863"/>
          <p14:tracePt t="3756" x="6323013" y="3987800"/>
          <p14:tracePt t="3758" x="6283325" y="4003675"/>
          <p14:tracePt t="3760" x="6259513" y="4011613"/>
          <p14:tracePt t="3763" x="6211888" y="4027488"/>
          <p14:tracePt t="3764" x="6180138" y="4035425"/>
          <p14:tracePt t="3766" x="6148388" y="4051300"/>
          <p14:tracePt t="3768" x="6108700" y="4059238"/>
          <p14:tracePt t="3770" x="6067425" y="4075113"/>
          <p14:tracePt t="3773" x="6027738" y="4083050"/>
          <p14:tracePt t="3774" x="5980113" y="4090988"/>
          <p14:tracePt t="3776" x="5940425" y="4106863"/>
          <p14:tracePt t="3778" x="5900738" y="4114800"/>
          <p14:tracePt t="3780" x="5853113" y="4122738"/>
          <p14:tracePt t="3783" x="5813425" y="4138613"/>
          <p14:tracePt t="3785" x="5765800" y="4146550"/>
          <p14:tracePt t="3786" x="5724525" y="4154488"/>
          <p14:tracePt t="3790" x="5637213" y="4170363"/>
          <p14:tracePt t="3792" x="5597525" y="4178300"/>
          <p14:tracePt t="3794" x="5549900" y="4186238"/>
          <p14:tracePt t="3796" x="5510213" y="4194175"/>
          <p14:tracePt t="3799" x="5462588" y="4202113"/>
          <p14:tracePt t="3801" x="5422900" y="4210050"/>
          <p14:tracePt t="3803" x="5373688" y="4217988"/>
          <p14:tracePt t="3804" x="5334000" y="4217988"/>
          <p14:tracePt t="3806" x="5294313" y="4225925"/>
          <p14:tracePt t="3808" x="5254625" y="4233863"/>
          <p14:tracePt t="3810" x="5214938" y="4241800"/>
          <p14:tracePt t="3812" x="5175250" y="4249738"/>
          <p14:tracePt t="3814" x="5135563" y="4249738"/>
          <p14:tracePt t="3816" x="5111750" y="4257675"/>
          <p14:tracePt t="3819" x="5072063" y="4265613"/>
          <p14:tracePt t="3820" x="5038725" y="4265613"/>
          <p14:tracePt t="3822" x="5006975" y="4273550"/>
          <p14:tracePt t="3824" x="4975225" y="4281488"/>
          <p14:tracePt t="3826" x="4943475" y="4281488"/>
          <p14:tracePt t="3828" x="4911725" y="4281488"/>
          <p14:tracePt t="3830" x="4879975" y="4291013"/>
          <p14:tracePt t="3833" x="4848225" y="4291013"/>
          <p14:tracePt t="3835" x="4824413" y="4291013"/>
          <p14:tracePt t="3837" x="4792663" y="4291013"/>
          <p14:tracePt t="3838" x="4768850" y="4298950"/>
          <p14:tracePt t="3840" x="4745038" y="4298950"/>
          <p14:tracePt t="3842" x="4721225" y="4298950"/>
          <p14:tracePt t="3844" x="4687888" y="4306888"/>
          <p14:tracePt t="3846" x="4664075" y="4306888"/>
          <p14:tracePt t="3849" x="4640263" y="4306888"/>
          <p14:tracePt t="3851" x="4616450" y="4306888"/>
          <p14:tracePt t="3853" x="4592638" y="4306888"/>
          <p14:tracePt t="3854" x="4568825" y="4306888"/>
          <p14:tracePt t="3856" x="4545013" y="4306888"/>
          <p14:tracePt t="3858" x="4521200" y="4306888"/>
          <p14:tracePt t="3860" x="4505325" y="4306888"/>
          <p14:tracePt t="3862" x="4481513" y="4306888"/>
          <p14:tracePt t="3864" x="4457700" y="4306888"/>
          <p14:tracePt t="3866" x="4433888" y="4306888"/>
          <p14:tracePt t="3869" x="4410075" y="4306888"/>
          <p14:tracePt t="3870" x="4394200" y="4306888"/>
          <p14:tracePt t="3872" x="4370388" y="4306888"/>
          <p14:tracePt t="3874" x="4344988" y="4306888"/>
          <p14:tracePt t="3876" x="4313238" y="4306888"/>
          <p14:tracePt t="3879" x="4289425" y="4306888"/>
          <p14:tracePt t="3880" x="4265613" y="4306888"/>
          <p14:tracePt t="3883" x="4233863" y="4306888"/>
          <p14:tracePt t="3901" x="3986213" y="4281488"/>
          <p14:tracePt t="3902" x="3922713" y="4273550"/>
          <p14:tracePt t="3905" x="3890963" y="4273550"/>
          <p14:tracePt t="3906" x="3859213" y="4273550"/>
          <p14:tracePt t="3908" x="3827463" y="4265613"/>
          <p14:tracePt t="3910" x="3795713" y="4257675"/>
          <p14:tracePt t="3912" x="3771900" y="4257675"/>
          <p14:tracePt t="3914" x="3740150" y="4249738"/>
          <p14:tracePt t="3916" x="3716338" y="4249738"/>
          <p14:tracePt t="3919" x="3692525" y="4241800"/>
          <p14:tracePt t="3922" x="3651250" y="4241800"/>
          <p14:tracePt t="3924" x="3627438" y="4233863"/>
          <p14:tracePt t="3926" x="3611563" y="4233863"/>
          <p14:tracePt t="3928" x="3587750" y="4225925"/>
          <p14:tracePt t="3930" x="3571875" y="4225925"/>
          <p14:tracePt t="3933" x="3556000" y="4225925"/>
          <p14:tracePt t="3935" x="3540125" y="4217988"/>
          <p14:tracePt t="3937" x="3532188" y="4217988"/>
          <p14:tracePt t="3938" x="3516313" y="4210050"/>
          <p14:tracePt t="3940" x="3500438" y="4210050"/>
          <p14:tracePt t="3942" x="3492500" y="4210050"/>
          <p14:tracePt t="3944" x="3484563" y="4202113"/>
          <p14:tracePt t="3946" x="3468688" y="4202113"/>
          <p14:tracePt t="3950" x="3460750" y="4202113"/>
          <p14:tracePt t="3951" x="3444875" y="4202113"/>
          <p14:tracePt t="3953" x="3436938" y="4194175"/>
          <p14:tracePt t="3954" x="3421063" y="4194175"/>
          <p14:tracePt t="3956" x="3413125" y="4194175"/>
          <p14:tracePt t="3958" x="3397250" y="4186238"/>
          <p14:tracePt t="3960" x="3381375" y="4186238"/>
          <p14:tracePt t="3962" x="3365500" y="4186238"/>
          <p14:tracePt t="3964" x="3341688" y="4178300"/>
          <p14:tracePt t="3967" x="3325813" y="4178300"/>
          <p14:tracePt t="3969" x="3308350" y="4170363"/>
          <p14:tracePt t="3970" x="3284538" y="4170363"/>
          <p14:tracePt t="3972" x="3268663" y="4170363"/>
          <p14:tracePt t="3974" x="3252788" y="4162425"/>
          <p14:tracePt t="3976" x="3228975" y="4162425"/>
          <p14:tracePt t="3978" x="3213100" y="4154488"/>
          <p14:tracePt t="3980" x="3189288" y="4154488"/>
          <p14:tracePt t="3983" x="3173413" y="4154488"/>
          <p14:tracePt t="3985" x="3157538" y="4146550"/>
          <p14:tracePt t="3987" x="3141663" y="4146550"/>
          <p14:tracePt t="3988" x="3125788" y="4146550"/>
          <p14:tracePt t="3990" x="3109913" y="4138613"/>
          <p14:tracePt t="3992" x="3094038" y="4138613"/>
          <p14:tracePt t="3994" x="3086100" y="4138613"/>
          <p14:tracePt t="3996" x="3078163" y="4138613"/>
          <p14:tracePt t="3999" x="3062288" y="4138613"/>
          <p14:tracePt t="4001" x="3054350" y="4130675"/>
          <p14:tracePt t="4004" x="3046413" y="4130675"/>
          <p14:tracePt t="4008" x="3038475" y="4130675"/>
          <p14:tracePt t="4037" x="3046413" y="4130675"/>
          <p14:tracePt t="4041" x="3054350" y="4130675"/>
          <p14:tracePt t="4045" x="3062288" y="4130675"/>
          <p14:tracePt t="4046" x="3070225" y="4130675"/>
          <p14:tracePt t="4049" x="3078163" y="4138613"/>
          <p14:tracePt t="4051" x="3094038" y="4138613"/>
          <p14:tracePt t="4053" x="3101975" y="4138613"/>
          <p14:tracePt t="4055" x="3117850" y="4138613"/>
          <p14:tracePt t="4056" x="3133725" y="4138613"/>
          <p14:tracePt t="4058" x="3149600" y="4138613"/>
          <p14:tracePt t="4060" x="3165475" y="4138613"/>
          <p14:tracePt t="4062" x="3181350" y="4138613"/>
          <p14:tracePt t="4064" x="3197225" y="4138613"/>
          <p14:tracePt t="4067" x="3213100" y="4138613"/>
          <p14:tracePt t="4069" x="3228975" y="4138613"/>
          <p14:tracePt t="4071" x="3244850" y="4138613"/>
          <p14:tracePt t="4072" x="3260725" y="4130675"/>
          <p14:tracePt t="4074" x="3284538" y="4130675"/>
          <p14:tracePt t="4076" x="3300413" y="4130675"/>
          <p14:tracePt t="4078" x="3317875" y="4122738"/>
          <p14:tracePt t="4080" x="3325813" y="4114800"/>
          <p14:tracePt t="4083" x="3341688" y="4114800"/>
          <p14:tracePt t="4085" x="3357563" y="4114800"/>
          <p14:tracePt t="4087" x="3365500" y="4106863"/>
          <p14:tracePt t="4089" x="3381375" y="4106863"/>
          <p14:tracePt t="4091" x="3389313" y="4098925"/>
          <p14:tracePt t="4092" x="3397250" y="4098925"/>
          <p14:tracePt t="4094" x="3405188" y="4090988"/>
          <p14:tracePt t="4099" x="3413125" y="4090988"/>
          <p14:tracePt t="4101" x="3421063" y="4083050"/>
          <p14:tracePt t="4105" x="3429000" y="4083050"/>
          <p14:tracePt t="4108" x="3436938" y="4083050"/>
          <p14:tracePt t="4110" x="3436938" y="4075113"/>
          <p14:tracePt t="4123" x="3436938" y="4067175"/>
          <p14:tracePt t="4131" x="3444875" y="4059238"/>
          <p14:tracePt t="4136" x="3452813" y="4059238"/>
          <p14:tracePt t="4138" x="3452813" y="4051300"/>
          <p14:tracePt t="4141" x="3460750" y="4043363"/>
          <p14:tracePt t="4144" x="3468688" y="4035425"/>
          <p14:tracePt t="4146" x="3476625" y="4027488"/>
          <p14:tracePt t="4151" x="3484563" y="4019550"/>
          <p14:tracePt t="4153" x="3492500" y="4011613"/>
          <p14:tracePt t="4155" x="3500438" y="4011613"/>
          <p14:tracePt t="4156" x="3508375" y="4003675"/>
          <p14:tracePt t="4158" x="3524250" y="3995738"/>
          <p14:tracePt t="4160" x="3532188" y="3987800"/>
          <p14:tracePt t="4162" x="3540125" y="3987800"/>
          <p14:tracePt t="4164" x="3548063" y="3979863"/>
          <p14:tracePt t="4167" x="3556000" y="3979863"/>
          <p14:tracePt t="4168" x="3563938" y="3971925"/>
          <p14:tracePt t="4171" x="3571875" y="3971925"/>
          <p14:tracePt t="4172" x="3579813" y="3963988"/>
          <p14:tracePt t="4174" x="3587750" y="3956050"/>
          <p14:tracePt t="4176" x="3603625" y="3956050"/>
          <p14:tracePt t="4178" x="3611563" y="3948113"/>
          <p14:tracePt t="4180" x="3619500" y="3948113"/>
          <p14:tracePt t="4183" x="3627438" y="3938588"/>
          <p14:tracePt t="4185" x="3635375" y="3938588"/>
          <p14:tracePt t="4186" x="3643313" y="3938588"/>
          <p14:tracePt t="4189" x="3651250" y="3930650"/>
          <p14:tracePt t="4190" x="3660775" y="3930650"/>
          <p14:tracePt t="4192" x="3660775" y="3922713"/>
          <p14:tracePt t="4194" x="3668713" y="3922713"/>
          <p14:tracePt t="4199" x="3676650" y="3922713"/>
          <p14:tracePt t="4201" x="3684588" y="3914775"/>
          <p14:tracePt t="4204" x="3692525" y="3914775"/>
          <p14:tracePt t="4210" x="3692525" y="3906838"/>
          <p14:tracePt t="4217" x="3700463" y="3906838"/>
          <p14:tracePt t="4223" x="3700463" y="3898900"/>
          <p14:tracePt t="4225" x="3708400" y="3898900"/>
          <p14:tracePt t="4237" x="3716338" y="3898900"/>
          <p14:tracePt t="4243" x="3724275" y="3898900"/>
          <p14:tracePt t="4244" x="3724275" y="3890963"/>
          <p14:tracePt t="4249" x="3732213" y="3890963"/>
          <p14:tracePt t="4253" x="3740150" y="3890963"/>
          <p14:tracePt t="4257" x="3740150" y="3883025"/>
          <p14:tracePt t="4258" x="3748088" y="3883025"/>
          <p14:tracePt t="4263" x="3756025" y="3883025"/>
          <p14:tracePt t="4265" x="3756025" y="3875088"/>
          <p14:tracePt t="4268" x="3763963" y="3875088"/>
          <p14:tracePt t="4269" x="3771900" y="3875088"/>
          <p14:tracePt t="4270" x="3771900" y="3867150"/>
          <p14:tracePt t="4272" x="3779838" y="3867150"/>
          <p14:tracePt t="4274" x="3787775" y="3867150"/>
          <p14:tracePt t="4276" x="3787775" y="3859213"/>
          <p14:tracePt t="4278" x="3795713" y="3859213"/>
          <p14:tracePt t="4280" x="3803650" y="3859213"/>
          <p14:tracePt t="4283" x="3811588" y="3851275"/>
          <p14:tracePt t="4285" x="3819525" y="3851275"/>
          <p14:tracePt t="4286" x="3819525" y="3843338"/>
          <p14:tracePt t="4289" x="3827463" y="3843338"/>
          <p14:tracePt t="4290" x="3835400" y="3835400"/>
          <p14:tracePt t="4292" x="3843338" y="3835400"/>
          <p14:tracePt t="4294" x="3851275" y="3827463"/>
          <p14:tracePt t="4296" x="3867150" y="3827463"/>
          <p14:tracePt t="4299" x="3867150" y="3819525"/>
          <p14:tracePt t="4301" x="3875088" y="3819525"/>
          <p14:tracePt t="4302" x="3883025" y="3811588"/>
          <p14:tracePt t="4304" x="3890963" y="3811588"/>
          <p14:tracePt t="4306" x="3898900" y="3803650"/>
          <p14:tracePt t="4308" x="3906838" y="3795713"/>
          <p14:tracePt t="4310" x="3914775" y="3795713"/>
          <p14:tracePt t="4312" x="3922713" y="3787775"/>
          <p14:tracePt t="4314" x="3930650" y="3779838"/>
          <p14:tracePt t="4317" x="3938588" y="3779838"/>
          <p14:tracePt t="4318" x="3946525" y="3771900"/>
          <p14:tracePt t="4321" x="3954463" y="3771900"/>
          <p14:tracePt t="4324" x="3962400" y="3763963"/>
          <p14:tracePt t="4328" x="3970338" y="3756025"/>
          <p14:tracePt t="4330" x="3978275" y="3756025"/>
          <p14:tracePt t="4335" x="3986213" y="3748088"/>
          <p14:tracePt t="4338" x="3994150" y="3748088"/>
          <p14:tracePt t="4343" x="3994150" y="3740150"/>
          <p14:tracePt t="4344" x="4002088" y="3740150"/>
          <p14:tracePt t="4353" x="4011613" y="3740150"/>
          <p14:tracePt t="4354" x="4011613" y="3732213"/>
          <p14:tracePt t="4539" x="4002088" y="3732213"/>
          <p14:tracePt t="4699" x="4002088" y="3740150"/>
          <p14:tracePt t="6635" x="4002088" y="3748088"/>
          <p14:tracePt t="29516" x="4002088" y="3756025"/>
          <p14:tracePt t="29544" x="4011613" y="3756025"/>
          <p14:tracePt t="29547" x="4011613" y="3763963"/>
          <p14:tracePt t="29580" x="4002088" y="3763963"/>
          <p14:tracePt t="29584" x="3994150" y="3763963"/>
          <p14:tracePt t="29587" x="3986213" y="3771900"/>
          <p14:tracePt t="29587" x="3978275" y="3771900"/>
          <p14:tracePt t="29589" x="3970338" y="3771900"/>
          <p14:tracePt t="29592" x="3962400" y="3779838"/>
          <p14:tracePt t="29595" x="3946525" y="3779838"/>
          <p14:tracePt t="29596" x="3938588" y="3779838"/>
          <p14:tracePt t="29597" x="3922713" y="3787775"/>
          <p14:tracePt t="29599" x="3906838" y="3787775"/>
          <p14:tracePt t="29601" x="3890963" y="3795713"/>
          <p14:tracePt t="29603" x="3875088" y="3803650"/>
          <p14:tracePt t="29605" x="3851275" y="3803650"/>
          <p14:tracePt t="29607" x="3835400" y="3811588"/>
          <p14:tracePt t="29610" x="3819525" y="3819525"/>
          <p14:tracePt t="29611" x="3795713" y="3827463"/>
          <p14:tracePt t="29613" x="3779838" y="3835400"/>
          <p14:tracePt t="29615" x="3763963" y="3835400"/>
          <p14:tracePt t="29617" x="3748088" y="3843338"/>
          <p14:tracePt t="29619" x="3732213" y="3851275"/>
          <p14:tracePt t="29621" x="3724275" y="3851275"/>
          <p14:tracePt t="29623" x="3708400" y="3859213"/>
          <p14:tracePt t="29625" x="3700463" y="3859213"/>
          <p14:tracePt t="29628" x="3684588" y="3867150"/>
          <p14:tracePt t="29629" x="3676650" y="3875088"/>
          <p14:tracePt t="29631" x="3668713" y="3875088"/>
          <p14:tracePt t="29633" x="3660775" y="3883025"/>
          <p14:tracePt t="29635" x="3643313" y="3890963"/>
          <p14:tracePt t="29639" x="3635375" y="3898900"/>
          <p14:tracePt t="29643" x="3627438" y="3906838"/>
          <p14:tracePt t="29646" x="3627438" y="3914775"/>
          <p14:tracePt t="29649" x="3619500" y="3914775"/>
          <p14:tracePt t="29652" x="3611563" y="3914775"/>
          <p14:tracePt t="29653" x="3611563" y="3922713"/>
          <p14:tracePt t="29660" x="3603625" y="3922713"/>
          <p14:tracePt t="29666" x="3595688" y="3922713"/>
          <p14:tracePt t="29674" x="3595688" y="3930650"/>
          <p14:tracePt t="29677" x="3587750" y="3930650"/>
          <p14:tracePt t="29680" x="3579813" y="3930650"/>
          <p14:tracePt t="29681" x="3571875" y="3930650"/>
          <p14:tracePt t="29685" x="3563938" y="3930650"/>
          <p14:tracePt t="29687" x="3556000" y="3930650"/>
          <p14:tracePt t="29689" x="3548063" y="3930650"/>
          <p14:tracePt t="29692" x="3540125" y="3930650"/>
          <p14:tracePt t="29695" x="3524250" y="3930650"/>
          <p14:tracePt t="29697" x="3516313" y="3930650"/>
          <p14:tracePt t="29699" x="3508375" y="3930650"/>
          <p14:tracePt t="29701" x="3500438" y="3930650"/>
          <p14:tracePt t="29703" x="3492500" y="3930650"/>
          <p14:tracePt t="29705" x="3484563" y="3930650"/>
          <p14:tracePt t="29708" x="3468688" y="3930650"/>
          <p14:tracePt t="29710" x="3452813" y="3930650"/>
          <p14:tracePt t="29712" x="3444875" y="3930650"/>
          <p14:tracePt t="29713" x="3429000" y="3930650"/>
          <p14:tracePt t="29715" x="3413125" y="3930650"/>
          <p14:tracePt t="29717" x="3397250" y="3922713"/>
          <p14:tracePt t="29719" x="3381375" y="3922713"/>
          <p14:tracePt t="29721" x="3365500" y="3922713"/>
          <p14:tracePt t="29723" x="3349625" y="3922713"/>
          <p14:tracePt t="29725" x="3325813" y="3914775"/>
          <p14:tracePt t="29728" x="3308350" y="3914775"/>
          <p14:tracePt t="29730" x="3292475" y="3906838"/>
          <p14:tracePt t="29731" x="3268663" y="3906838"/>
          <p14:tracePt t="29733" x="3252788" y="3898900"/>
          <p14:tracePt t="29735" x="3236913" y="3898900"/>
          <p14:tracePt t="29737" x="3213100" y="3898900"/>
          <p14:tracePt t="29739" x="3197225" y="3890963"/>
          <p14:tracePt t="29742" x="3181350" y="3890963"/>
          <p14:tracePt t="29744" x="3157538" y="3890963"/>
          <p14:tracePt t="29746" x="3141663" y="3883025"/>
          <p14:tracePt t="29747" x="3125788" y="3883025"/>
          <p14:tracePt t="29749" x="3109913" y="3883025"/>
          <p14:tracePt t="29751" x="3094038" y="3883025"/>
          <p14:tracePt t="29753" x="3078163" y="3875088"/>
          <p14:tracePt t="29755" x="3062288" y="3875088"/>
          <p14:tracePt t="29760" x="3038475" y="3867150"/>
          <p14:tracePt t="29761" x="3022600" y="3867150"/>
          <p14:tracePt t="29764" x="3014663" y="3867150"/>
          <p14:tracePt t="29765" x="2998788" y="3867150"/>
          <p14:tracePt t="29769" x="2990850" y="3867150"/>
          <p14:tracePt t="29772" x="2982913" y="3867150"/>
          <p14:tracePt t="29776" x="2974975" y="3867150"/>
          <p14:tracePt t="29782" x="2967038" y="3867150"/>
          <p14:tracePt t="29795" x="2957513" y="3867150"/>
          <p14:tracePt t="29806" x="2949575" y="3867150"/>
          <p14:tracePt t="29818" x="2941638" y="3867150"/>
          <p14:tracePt t="29822" x="2933700" y="3867150"/>
          <p14:tracePt t="29828" x="2925763" y="3867150"/>
          <p14:tracePt t="29832" x="2917825" y="3867150"/>
          <p14:tracePt t="29833" x="2909888" y="3867150"/>
          <p14:tracePt t="29837" x="2901950" y="3867150"/>
          <p14:tracePt t="29843" x="2894013" y="3867150"/>
          <p14:tracePt t="29845" x="2886075" y="3867150"/>
          <p14:tracePt t="29849" x="2878138" y="3867150"/>
          <p14:tracePt t="29853" x="2878138" y="3859213"/>
          <p14:tracePt t="29856" x="2870200" y="3859213"/>
          <p14:tracePt t="29862" x="2862263" y="3859213"/>
          <p14:tracePt t="29867" x="2854325" y="3859213"/>
          <p14:tracePt t="29880" x="2846388" y="3859213"/>
          <p14:tracePt t="29886" x="2838450" y="3859213"/>
          <p14:tracePt t="29889" x="2838450" y="3851275"/>
          <p14:tracePt t="29894" x="2830513" y="3851275"/>
          <p14:tracePt t="29911" x="2806700" y="3851275"/>
          <p14:tracePt t="29915" x="2798763" y="3851275"/>
          <p14:tracePt t="29920" x="2790825" y="3843338"/>
          <p14:tracePt t="29925" x="2782888" y="3843338"/>
          <p14:tracePt t="29931" x="2774950" y="3843338"/>
          <p14:tracePt t="29935" x="2767013" y="3843338"/>
          <p14:tracePt t="29941" x="2759075" y="3843338"/>
          <p14:tracePt t="29950" x="2751138" y="3843338"/>
          <p14:tracePt t="29958" x="2751138" y="3835400"/>
          <p14:tracePt t="29974" x="2743200" y="3835400"/>
          <p14:tracePt t="29980" x="2735263" y="3835400"/>
          <p14:tracePt t="29986" x="2727325" y="3835400"/>
          <p14:tracePt t="29994" x="2719388" y="3835400"/>
          <p14:tracePt t="29997" x="2711450" y="3835400"/>
          <p14:tracePt t="29999" x="2711450" y="3827463"/>
          <p14:tracePt t="30004" x="2703513" y="3827463"/>
          <p14:tracePt t="30008" x="2695575" y="3827463"/>
          <p14:tracePt t="30012" x="2687638" y="3827463"/>
          <p14:tracePt t="30013" x="2679700" y="3827463"/>
          <p14:tracePt t="30017" x="2671763" y="3827463"/>
          <p14:tracePt t="30020" x="2663825" y="3827463"/>
          <p14:tracePt t="30022" x="2663825" y="3819525"/>
          <p14:tracePt t="30023" x="2655888" y="3819525"/>
          <p14:tracePt t="30028" x="2647950" y="3819525"/>
          <p14:tracePt t="30029" x="2640013" y="3819525"/>
          <p14:tracePt t="30033" x="2632075" y="3819525"/>
          <p14:tracePt t="30035" x="2624138" y="3819525"/>
          <p14:tracePt t="30037" x="2616200" y="3811588"/>
          <p14:tracePt t="30042" x="2606675" y="3811588"/>
          <p14:tracePt t="30044" x="2598738" y="3811588"/>
          <p14:tracePt t="30047" x="2590800" y="3811588"/>
          <p14:tracePt t="30049" x="2582863" y="3811588"/>
          <p14:tracePt t="30051" x="2582863" y="3803650"/>
          <p14:tracePt t="30053" x="2574925" y="3803650"/>
          <p14:tracePt t="30055" x="2566988" y="3803650"/>
          <p14:tracePt t="30062" x="2559050" y="3803650"/>
          <p14:tracePt t="30065" x="2551113" y="3795713"/>
          <p14:tracePt t="30074" x="2543175" y="3795713"/>
          <p14:tracePt t="30111" x="2535238" y="3795713"/>
          <p14:tracePt t="30126" x="2527300" y="3795713"/>
          <p14:tracePt t="30130" x="2527300" y="3787775"/>
          <p14:tracePt t="30132" x="2519363" y="3787775"/>
          <p14:tracePt t="30136" x="2511425" y="3787775"/>
          <p14:tracePt t="30142" x="2503488" y="3779838"/>
          <p14:tracePt t="30146" x="2495550" y="3779838"/>
          <p14:tracePt t="30150" x="2487613" y="3779838"/>
          <p14:tracePt t="30153" x="2479675" y="3771900"/>
          <p14:tracePt t="30160" x="2471738" y="3771900"/>
          <p14:tracePt t="30167" x="2463800" y="3771900"/>
          <p14:tracePt t="32038" x="2471738" y="3771900"/>
          <p14:tracePt t="32040" x="2471738" y="3779838"/>
          <p14:tracePt t="32046" x="2479675" y="3779838"/>
          <p14:tracePt t="32052" x="2487613" y="3779838"/>
          <p14:tracePt t="32058" x="2495550" y="3787775"/>
          <p14:tracePt t="32061" x="2503488" y="3787775"/>
          <p14:tracePt t="32063" x="2511425" y="3787775"/>
          <p14:tracePt t="32065" x="2519363" y="3795713"/>
          <p14:tracePt t="32067" x="2527300" y="3803650"/>
          <p14:tracePt t="32069" x="2535238" y="3803650"/>
          <p14:tracePt t="32071" x="2543175" y="3811588"/>
          <p14:tracePt t="32073" x="2559050" y="3819525"/>
          <p14:tracePt t="32076" x="2574925" y="3827463"/>
          <p14:tracePt t="32078" x="2590800" y="3835400"/>
          <p14:tracePt t="32079" x="2606675" y="3843338"/>
          <p14:tracePt t="32081" x="2624138" y="3851275"/>
          <p14:tracePt t="32083" x="2647950" y="3859213"/>
          <p14:tracePt t="32085" x="2663825" y="3867150"/>
          <p14:tracePt t="32087" x="2687638" y="3883025"/>
          <p14:tracePt t="32089" x="2703513" y="3890963"/>
          <p14:tracePt t="32092" x="2727325" y="3906838"/>
          <p14:tracePt t="32094" x="2751138" y="3914775"/>
          <p14:tracePt t="32096" x="2774950" y="3922713"/>
          <p14:tracePt t="32097" x="2798763" y="3938588"/>
          <p14:tracePt t="32099" x="2822575" y="3956050"/>
          <p14:tracePt t="32101" x="2838450" y="3963988"/>
          <p14:tracePt t="32103" x="2846388" y="3979863"/>
          <p14:tracePt t="32106" x="2854325" y="3987800"/>
          <p14:tracePt t="32108" x="2862263" y="3987800"/>
          <p14:tracePt t="32112" x="2862263" y="3995738"/>
          <p14:tracePt t="32117" x="2870200" y="3995738"/>
          <p14:tracePt t="32120" x="2870200" y="4003675"/>
          <p14:tracePt t="32121" x="2878138" y="4003675"/>
          <p14:tracePt t="32124" x="2878138" y="4011613"/>
          <p14:tracePt t="32126" x="2878138" y="4019550"/>
          <p14:tracePt t="32127" x="2886075" y="4027488"/>
          <p14:tracePt t="32129" x="2886075" y="4035425"/>
          <p14:tracePt t="32133" x="2894013" y="4043363"/>
          <p14:tracePt t="32196" x="2894013" y="4051300"/>
          <p14:tracePt t="32201" x="2901950" y="4051300"/>
          <p14:tracePt t="32256" x="2901950" y="4059238"/>
          <p14:tracePt t="32316" x="2901950" y="4067175"/>
          <p14:tracePt t="32328" x="2901950" y="4075113"/>
          <p14:tracePt t="36148" x="2909888" y="4075113"/>
          <p14:tracePt t="36151" x="2909888" y="4083050"/>
          <p14:tracePt t="36156" x="2917825" y="4083050"/>
          <p14:tracePt t="36161" x="2925763" y="4083050"/>
          <p14:tracePt t="36170" x="2933700" y="4090988"/>
          <p14:tracePt t="36258" x="2933700" y="4098925"/>
          <p14:tracePt t="36267" x="2933700" y="4106863"/>
          <p14:tracePt t="36271" x="2941638" y="4106863"/>
          <p14:tracePt t="36278" x="2949575" y="4106863"/>
          <p14:tracePt t="36284" x="2949575" y="4114800"/>
          <p14:tracePt t="36370" x="2949575" y="4122738"/>
          <p14:tracePt t="36389" x="2957513" y="4122738"/>
          <p14:tracePt t="36434" x="2949575" y="4122738"/>
          <p14:tracePt t="36438" x="2949575" y="4130675"/>
          <p14:tracePt t="36440" x="2941638" y="4130675"/>
          <p14:tracePt t="36441" x="2941638" y="4138613"/>
          <p14:tracePt t="36443" x="2933700" y="4138613"/>
          <p14:tracePt t="36445" x="2925763" y="4146550"/>
          <p14:tracePt t="36447" x="2917825" y="4146550"/>
          <p14:tracePt t="36449" x="2909888" y="4154488"/>
          <p14:tracePt t="36452" x="2909888" y="4162425"/>
          <p14:tracePt t="36454" x="2901950" y="4170363"/>
          <p14:tracePt t="36456" x="2894013" y="4170363"/>
          <p14:tracePt t="36457" x="2886075" y="4178300"/>
          <p14:tracePt t="36459" x="2878138" y="4186238"/>
          <p14:tracePt t="36463" x="2870200" y="4194175"/>
          <p14:tracePt t="36466" x="2862263" y="4194175"/>
          <p14:tracePt t="36467" x="2862263" y="4202113"/>
          <p14:tracePt t="36470" x="2854325" y="4202113"/>
          <p14:tracePt t="36471" x="2854325" y="4210050"/>
          <p14:tracePt t="36473" x="2846388" y="4210050"/>
          <p14:tracePt t="36477" x="2846388" y="4217988"/>
          <p14:tracePt t="36479" x="2838450" y="4217988"/>
          <p14:tracePt t="36501" x="2838450" y="4225925"/>
          <p14:tracePt t="36505" x="2830513" y="4225925"/>
          <p14:tracePt t="36510" x="2822575" y="4225925"/>
          <p14:tracePt t="36515" x="2814638" y="4233863"/>
          <p14:tracePt t="36517" x="2806700" y="4233863"/>
          <p14:tracePt t="36523" x="2798763" y="4241800"/>
          <p14:tracePt t="36527" x="2774950" y="4249738"/>
          <p14:tracePt t="36529" x="2767013" y="4257675"/>
          <p14:tracePt t="36531" x="2751138" y="4257675"/>
          <p14:tracePt t="36533" x="2743200" y="4265613"/>
          <p14:tracePt t="36536" x="2727325" y="4265613"/>
          <p14:tracePt t="36538" x="2719388" y="4273550"/>
          <p14:tracePt t="36540" x="2703513" y="4281488"/>
          <p14:tracePt t="36541" x="2687638" y="4281488"/>
          <p14:tracePt t="36543" x="2671763" y="4291013"/>
          <p14:tracePt t="36545" x="2655888" y="4298950"/>
          <p14:tracePt t="36547" x="2640013" y="4306888"/>
          <p14:tracePt t="36549" x="2624138" y="4306888"/>
          <p14:tracePt t="36552" x="2606675" y="4314825"/>
          <p14:tracePt t="36554" x="2590800" y="4322763"/>
          <p14:tracePt t="36555" x="2574925" y="4330700"/>
          <p14:tracePt t="36558" x="2559050" y="4338638"/>
          <p14:tracePt t="36560" x="2543175" y="4338638"/>
          <p14:tracePt t="36562" x="2527300" y="4346575"/>
          <p14:tracePt t="36564" x="2511425" y="4354513"/>
          <p14:tracePt t="36565" x="2503488" y="4362450"/>
          <p14:tracePt t="36567" x="2487613" y="4362450"/>
          <p14:tracePt t="36570" x="2471738" y="4370388"/>
          <p14:tracePt t="36572" x="2463800" y="4378325"/>
          <p14:tracePt t="36573" x="2447925" y="4378325"/>
          <p14:tracePt t="36575" x="2439988" y="4386263"/>
          <p14:tracePt t="36577" x="2432050" y="4386263"/>
          <p14:tracePt t="36579" x="2416175" y="4394200"/>
          <p14:tracePt t="36581" x="2408238" y="4394200"/>
          <p14:tracePt t="36583" x="2400300" y="4402138"/>
          <p14:tracePt t="36586" x="2392363" y="4402138"/>
          <p14:tracePt t="36588" x="2384425" y="4410075"/>
          <p14:tracePt t="36589" x="2376488" y="4410075"/>
          <p14:tracePt t="36591" x="2368550" y="4410075"/>
          <p14:tracePt t="36593" x="2360613" y="4418013"/>
          <p14:tracePt t="36595" x="2352675" y="4418013"/>
          <p14:tracePt t="36597" x="2344738" y="4425950"/>
          <p14:tracePt t="36599" x="2336800" y="4425950"/>
          <p14:tracePt t="36602" x="2328863" y="4425950"/>
          <p14:tracePt t="36608" x="2312988" y="4425950"/>
          <p14:tracePt t="36609" x="2305050" y="4425950"/>
          <p14:tracePt t="36611" x="2305050" y="4433888"/>
          <p14:tracePt t="36616" x="2297113" y="4433888"/>
          <p14:tracePt t="36620" x="2289175" y="4433888"/>
          <p14:tracePt t="36622" x="2281238" y="4433888"/>
          <p14:tracePt t="36626" x="2273300" y="4441825"/>
          <p14:tracePt t="36627" x="2265363" y="4441825"/>
          <p14:tracePt t="36629" x="2255838" y="4441825"/>
          <p14:tracePt t="36631" x="2247900" y="4441825"/>
          <p14:tracePt t="36633" x="2239963" y="4441825"/>
          <p14:tracePt t="36635" x="2232025" y="4449763"/>
          <p14:tracePt t="36638" x="2224088" y="4449763"/>
          <p14:tracePt t="36639" x="2216150" y="4449763"/>
          <p14:tracePt t="36641" x="2208213" y="4449763"/>
          <p14:tracePt t="36644" x="2200275" y="4449763"/>
          <p14:tracePt t="36645" x="2192338" y="4449763"/>
          <p14:tracePt t="36647" x="2184400" y="4449763"/>
          <p14:tracePt t="36650" x="2176463" y="4449763"/>
          <p14:tracePt t="36652" x="2168525" y="4449763"/>
          <p14:tracePt t="36654" x="2160588" y="4449763"/>
          <p14:tracePt t="36657" x="2152650" y="4449763"/>
          <p14:tracePt t="36659" x="2144713" y="4449763"/>
          <p14:tracePt t="36661" x="2136775" y="4449763"/>
          <p14:tracePt t="36663" x="2136775" y="4457700"/>
          <p14:tracePt t="36665" x="2128838" y="4457700"/>
          <p14:tracePt t="36671" x="2120900" y="4457700"/>
          <p14:tracePt t="36693" x="2112963" y="4457700"/>
          <p14:tracePt t="36866" x="2120900" y="4457700"/>
          <p14:tracePt t="36874" x="2128838" y="4457700"/>
          <p14:tracePt t="36880" x="2128838" y="4449763"/>
          <p14:tracePt t="36882" x="2136775" y="4449763"/>
          <p14:tracePt t="36888" x="2144713" y="4449763"/>
          <p14:tracePt t="36893" x="2152650" y="4449763"/>
          <p14:tracePt t="36895" x="2160588" y="4449763"/>
          <p14:tracePt t="36904" x="2168525" y="4441825"/>
          <p14:tracePt t="36906" x="2184400" y="4441825"/>
          <p14:tracePt t="36907" x="2192338" y="4441825"/>
          <p14:tracePt t="36909" x="2200275" y="4441825"/>
          <p14:tracePt t="36911" x="2208213" y="4441825"/>
          <p14:tracePt t="36914" x="2216150" y="4433888"/>
          <p14:tracePt t="36915" x="2232025" y="4433888"/>
          <p14:tracePt t="36918" x="2239963" y="4433888"/>
          <p14:tracePt t="36920" x="2247900" y="4433888"/>
          <p14:tracePt t="36923" x="2255838" y="4425950"/>
          <p14:tracePt t="36924" x="2265363" y="4425950"/>
          <p14:tracePt t="36925" x="2281238" y="4425950"/>
          <p14:tracePt t="36927" x="2289175" y="4425950"/>
          <p14:tracePt t="36929" x="2297113" y="4425950"/>
          <p14:tracePt t="36931" x="2305050" y="4425950"/>
          <p14:tracePt t="36933" x="2312988" y="4425950"/>
          <p14:tracePt t="36935" x="2320925" y="4425950"/>
          <p14:tracePt t="36940" x="2344738" y="4418013"/>
          <p14:tracePt t="36943" x="2360613" y="4418013"/>
          <p14:tracePt t="36947" x="2368550" y="4418013"/>
          <p14:tracePt t="36949" x="2376488" y="4418013"/>
          <p14:tracePt t="36951" x="2384425" y="4418013"/>
          <p14:tracePt t="36956" x="2400300" y="4410075"/>
          <p14:tracePt t="36957" x="2408238" y="4410075"/>
          <p14:tracePt t="36959" x="2416175" y="4410075"/>
          <p14:tracePt t="36961" x="2424113" y="4410075"/>
          <p14:tracePt t="36963" x="2432050" y="4402138"/>
          <p14:tracePt t="36965" x="2439988" y="4402138"/>
          <p14:tracePt t="36969" x="2447925" y="4402138"/>
          <p14:tracePt t="36971" x="2455863" y="4402138"/>
          <p14:tracePt t="36972" x="2463800" y="4394200"/>
          <p14:tracePt t="36973" x="2471738" y="4394200"/>
          <p14:tracePt t="36975" x="2487613" y="4394200"/>
          <p14:tracePt t="36977" x="2495550" y="4386263"/>
          <p14:tracePt t="36979" x="2503488" y="4386263"/>
          <p14:tracePt t="36981" x="2511425" y="4386263"/>
          <p14:tracePt t="36983" x="2519363" y="4378325"/>
          <p14:tracePt t="36985" x="2535238" y="4378325"/>
          <p14:tracePt t="36988" x="2543175" y="4378325"/>
          <p14:tracePt t="36989" x="2551113" y="4370388"/>
          <p14:tracePt t="36991" x="2559050" y="4370388"/>
          <p14:tracePt t="36993" x="2574925" y="4362450"/>
          <p14:tracePt t="36995" x="2582863" y="4362450"/>
          <p14:tracePt t="36997" x="2590800" y="4354513"/>
          <p14:tracePt t="36999" x="2598738" y="4354513"/>
          <p14:tracePt t="37002" x="2606675" y="4354513"/>
          <p14:tracePt t="37004" x="2616200" y="4354513"/>
          <p14:tracePt t="37006" x="2632075" y="4346575"/>
          <p14:tracePt t="37009" x="2640013" y="4346575"/>
          <p14:tracePt t="37011" x="2647950" y="4346575"/>
          <p14:tracePt t="37013" x="2655888" y="4338638"/>
          <p14:tracePt t="37015" x="2663825" y="4338638"/>
          <p14:tracePt t="37018" x="2671763" y="4330700"/>
          <p14:tracePt t="37022" x="2679700" y="4330700"/>
          <p14:tracePt t="37023" x="2687638" y="4330700"/>
          <p14:tracePt t="37025" x="2687638" y="4322763"/>
          <p14:tracePt t="37027" x="2695575" y="4322763"/>
          <p14:tracePt t="37029" x="2703513" y="4314825"/>
          <p14:tracePt t="37034" x="2711450" y="4314825"/>
          <p14:tracePt t="37036" x="2719388" y="4314825"/>
          <p14:tracePt t="37038" x="2719388" y="4306888"/>
          <p14:tracePt t="37039" x="2727325" y="4306888"/>
          <p14:tracePt t="37042" x="2735263" y="4298950"/>
          <p14:tracePt t="37045" x="2743200" y="4298950"/>
          <p14:tracePt t="37050" x="2743200" y="4291013"/>
          <p14:tracePt t="37053" x="2751138" y="4291013"/>
          <p14:tracePt t="37058" x="2759075" y="4281488"/>
          <p14:tracePt t="37072" x="2767013" y="4281488"/>
          <p14:tracePt t="37075" x="2767013" y="4273550"/>
          <p14:tracePt t="37106" x="2774950" y="4273550"/>
          <p14:tracePt t="37137" x="2782888" y="4273550"/>
          <p14:tracePt t="37154" x="2790825" y="4273550"/>
          <p14:tracePt t="37178" x="2798763" y="4273550"/>
          <p14:tracePt t="37180" x="2798763" y="4265613"/>
          <p14:tracePt t="37184" x="2806700" y="4265613"/>
          <p14:tracePt t="37190" x="2814638" y="4265613"/>
          <p14:tracePt t="37192" x="2814638" y="4257675"/>
          <p14:tracePt t="37195" x="2822575" y="4257675"/>
          <p14:tracePt t="37197" x="2830513" y="4257675"/>
          <p14:tracePt t="37202" x="2838450" y="4257675"/>
          <p14:tracePt t="37204" x="2838450" y="4249738"/>
          <p14:tracePt t="37206" x="2846388" y="4249738"/>
          <p14:tracePt t="37209" x="2854325" y="4241800"/>
          <p14:tracePt t="37211" x="2862263" y="4241800"/>
          <p14:tracePt t="37216" x="2870200" y="4233863"/>
          <p14:tracePt t="37218" x="2878138" y="4233863"/>
          <p14:tracePt t="37220" x="2886075" y="4233863"/>
          <p14:tracePt t="37221" x="2886075" y="4225925"/>
          <p14:tracePt t="37223" x="2894013" y="4225925"/>
          <p14:tracePt t="37225" x="2901950" y="4225925"/>
          <p14:tracePt t="37227" x="2901950" y="4217988"/>
          <p14:tracePt t="37229" x="2909888" y="4217988"/>
          <p14:tracePt t="37231" x="2917825" y="4217988"/>
          <p14:tracePt t="37236" x="2925763" y="4210050"/>
          <p14:tracePt t="37238" x="2933700" y="4210050"/>
          <p14:tracePt t="37241" x="2941638" y="4210050"/>
          <p14:tracePt t="37243" x="2949575" y="4202113"/>
          <p14:tracePt t="37245" x="2957513" y="4202113"/>
          <p14:tracePt t="37249" x="2967038" y="4202113"/>
          <p14:tracePt t="37253" x="2974975" y="4202113"/>
          <p14:tracePt t="37254" x="2982913" y="4202113"/>
          <p14:tracePt t="37256" x="2990850" y="4194175"/>
          <p14:tracePt t="37259" x="2998788" y="4194175"/>
          <p14:tracePt t="37261" x="3006725" y="4194175"/>
          <p14:tracePt t="37265" x="3014663" y="4186238"/>
          <p14:tracePt t="37268" x="3022600" y="4186238"/>
          <p14:tracePt t="37272" x="3030538" y="4186238"/>
          <p14:tracePt t="37277" x="3038475" y="4186238"/>
          <p14:tracePt t="37281" x="3046413" y="4186238"/>
          <p14:tracePt t="37287" x="3054350" y="4186238"/>
          <p14:tracePt t="37288" x="3054350" y="4178300"/>
          <p14:tracePt t="37294" x="3062288" y="4178300"/>
          <p14:tracePt t="37356" x="3070225" y="4178300"/>
          <p14:tracePt t="37358" x="3070225" y="4170363"/>
          <p14:tracePt t="37368" x="3078163" y="4170363"/>
          <p14:tracePt t="37387" x="3086100" y="4170363"/>
          <p14:tracePt t="37440" x="3078163" y="4170363"/>
          <p14:tracePt t="37445" x="3070225" y="4170363"/>
          <p14:tracePt t="50304" x="3078163" y="4170363"/>
          <p14:tracePt t="50308" x="3086100" y="4162425"/>
          <p14:tracePt t="50310" x="3094038" y="4154488"/>
          <p14:tracePt t="50312" x="3101975" y="4146550"/>
          <p14:tracePt t="50313" x="3109913" y="4138613"/>
          <p14:tracePt t="50315" x="3125788" y="4122738"/>
          <p14:tracePt t="50317" x="3141663" y="4114800"/>
          <p14:tracePt t="50319" x="3157538" y="4098925"/>
          <p14:tracePt t="50324" x="3189288" y="4059238"/>
          <p14:tracePt t="50325" x="3205163" y="4035425"/>
          <p14:tracePt t="50328" x="3221038" y="4011613"/>
          <p14:tracePt t="50329" x="3236913" y="3995738"/>
          <p14:tracePt t="50331" x="3244850" y="3971925"/>
          <p14:tracePt t="50333" x="3260725" y="3956050"/>
          <p14:tracePt t="50335" x="3268663" y="3930650"/>
          <p14:tracePt t="50337" x="3276600" y="3914775"/>
          <p14:tracePt t="50339" x="3292475" y="3898900"/>
          <p14:tracePt t="50342" x="3292475" y="3875088"/>
          <p14:tracePt t="50343" x="3300413" y="3859213"/>
          <p14:tracePt t="50346" x="3308350" y="3843338"/>
          <p14:tracePt t="50347" x="3308350" y="3827463"/>
          <p14:tracePt t="50349" x="3308350" y="3811588"/>
          <p14:tracePt t="50351" x="3308350" y="3795713"/>
          <p14:tracePt t="50353" x="3308350" y="3779838"/>
          <p14:tracePt t="50356" x="3308350" y="3763963"/>
          <p14:tracePt t="50358" x="3308350" y="3748088"/>
          <p14:tracePt t="50362" x="3300413" y="3716338"/>
          <p14:tracePt t="50363" x="3300413" y="3700463"/>
          <p14:tracePt t="50365" x="3292475" y="3684588"/>
          <p14:tracePt t="50367" x="3284538" y="3668713"/>
          <p14:tracePt t="50369" x="3284538" y="3652838"/>
          <p14:tracePt t="50372" x="3268663" y="3629025"/>
          <p14:tracePt t="50374" x="3260725" y="3613150"/>
          <p14:tracePt t="50376" x="3252788" y="3595688"/>
          <p14:tracePt t="50377" x="3244850" y="3571875"/>
          <p14:tracePt t="50379" x="3228975" y="3548063"/>
          <p14:tracePt t="50381" x="3213100" y="3524250"/>
          <p14:tracePt t="50383" x="3205163" y="3508375"/>
          <p14:tracePt t="50385" x="3189288" y="3484563"/>
          <p14:tracePt t="50387" x="3173413" y="3468688"/>
          <p14:tracePt t="50390" x="3157538" y="3444875"/>
          <p14:tracePt t="50392" x="3133725" y="3421063"/>
          <p14:tracePt t="50394" x="3109913" y="3397250"/>
          <p14:tracePt t="50395" x="3086100" y="3365500"/>
          <p14:tracePt t="50397" x="3054350" y="3341688"/>
          <p14:tracePt t="50399" x="3022600" y="3309938"/>
          <p14:tracePt t="50401" x="2990850" y="3278188"/>
          <p14:tracePt t="50403" x="2949575" y="3236913"/>
          <p14:tracePt t="50406" x="2909888" y="3205163"/>
          <p14:tracePt t="50408" x="2870200" y="3165475"/>
          <p14:tracePt t="50409" x="2822575" y="3133725"/>
          <p14:tracePt t="50412" x="2774950" y="3094038"/>
          <p14:tracePt t="50413" x="2727325" y="3054350"/>
          <p14:tracePt t="50415" x="2671763" y="3014663"/>
          <p14:tracePt t="50417" x="2606675" y="2967038"/>
          <p14:tracePt t="50419" x="2551113" y="2919413"/>
          <p14:tracePt t="50422" x="2479675" y="2878138"/>
          <p14:tracePt t="50424" x="2408238" y="2830513"/>
          <p14:tracePt t="50425" x="2336800" y="2774950"/>
          <p14:tracePt t="50428" x="2265363" y="2727325"/>
          <p14:tracePt t="50429" x="2184400" y="2679700"/>
          <p14:tracePt t="50431" x="2105025" y="2632075"/>
          <p14:tracePt t="50433" x="2025650" y="2584450"/>
          <p14:tracePt t="50435" x="1946275" y="2535238"/>
          <p14:tracePt t="50437" x="1873250" y="2495550"/>
          <p14:tracePt t="50439" x="1793875" y="2455863"/>
          <p14:tracePt t="50441" x="1722438" y="2408238"/>
          <p14:tracePt t="50443" x="1643063" y="2368550"/>
          <p14:tracePt t="50446" x="1571625" y="2328863"/>
          <p14:tracePt t="50447" x="1498600" y="2289175"/>
          <p14:tracePt t="50449" x="1427163" y="2249488"/>
          <p14:tracePt t="50451" x="1355725" y="2208213"/>
          <p14:tracePt t="50453" x="1292225" y="2168525"/>
          <p14:tracePt t="50456" x="1220788" y="2128838"/>
          <p14:tracePt t="50458" x="1155700" y="2089150"/>
          <p14:tracePt t="50459" x="1084263" y="2049463"/>
          <p14:tracePt t="50462" x="1036638" y="2017713"/>
          <p14:tracePt t="50464" x="973138" y="1978025"/>
          <p14:tracePt t="50465" x="901700" y="1938338"/>
          <p14:tracePt t="50467" x="844550" y="1898650"/>
          <p14:tracePt t="50469" x="773113" y="1857375"/>
          <p14:tracePt t="50472" x="717550" y="1809750"/>
          <p14:tracePt t="50474" x="654050" y="1770063"/>
          <p14:tracePt t="50475" x="590550" y="1730375"/>
          <p14:tracePt t="50478" x="534988" y="1682750"/>
          <p14:tracePt t="50479" x="469900" y="1643063"/>
          <p14:tracePt t="50481" x="414338" y="1603375"/>
          <p14:tracePt t="50483" x="350838" y="1555750"/>
          <p14:tracePt t="50485" x="295275" y="1514475"/>
          <p14:tracePt t="50487" x="239713" y="1474788"/>
          <p14:tracePt t="50489" x="184150" y="1435100"/>
          <p14:tracePt t="50492" x="127000" y="1387475"/>
          <p14:tracePt t="50493" x="63500" y="1347788"/>
          <p14:tracePt t="50496" x="7938" y="13081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9299-86C3-449B-B507-266FFEDB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: </a:t>
            </a:r>
            <a:r>
              <a:rPr lang="en-US" sz="2400" dirty="0"/>
              <a:t>The Demon King’s Dungeon</a:t>
            </a:r>
            <a:r>
              <a:rPr lang="en-US" sz="3600" dirty="0"/>
              <a:t> </a:t>
            </a:r>
            <a:r>
              <a:rPr lang="en-US" dirty="0"/>
              <a:t>- Document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994C4-1977-4055-8A01-D54667ED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4239" y="2249486"/>
            <a:ext cx="5133172" cy="3541714"/>
          </a:xfrm>
        </p:spPr>
        <p:txBody>
          <a:bodyPr anchor="ctr"/>
          <a:lstStyle/>
          <a:p>
            <a:r>
              <a:rPr lang="en-US" dirty="0"/>
              <a:t>Commenting was used to organize sections of code.</a:t>
            </a:r>
          </a:p>
          <a:p>
            <a:r>
              <a:rPr lang="en-US" dirty="0"/>
              <a:t>Sections would contain all functions that applied to it.</a:t>
            </a:r>
          </a:p>
          <a:p>
            <a:r>
              <a:rPr lang="en-US" dirty="0"/>
              <a:t>Certain lines of important code were labeled as well.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355A47B-C087-46B8-8EC3-98ECA1FF94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09349" y="2529620"/>
            <a:ext cx="4878387" cy="2981446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3680859-4EBB-4832-95C2-56CD4BBF3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72"/>
    </mc:Choice>
    <mc:Fallback>
      <p:transition spd="slow" advTm="3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59" x="3930650" y="1738313"/>
          <p14:tracePt t="5284" x="3930650" y="1746250"/>
          <p14:tracePt t="5287" x="3922713" y="1746250"/>
          <p14:tracePt t="5289" x="3914775" y="1746250"/>
          <p14:tracePt t="5290" x="3906838" y="1754188"/>
          <p14:tracePt t="5292" x="3906838" y="1762125"/>
          <p14:tracePt t="5294" x="3890963" y="1762125"/>
          <p14:tracePt t="5296" x="3883025" y="1770063"/>
          <p14:tracePt t="5298" x="3875088" y="1778000"/>
          <p14:tracePt t="5300" x="3859213" y="1785938"/>
          <p14:tracePt t="5302" x="3851275" y="1801813"/>
          <p14:tracePt t="5304" x="3843338" y="1809750"/>
          <p14:tracePt t="5306" x="3827463" y="1817688"/>
          <p14:tracePt t="5308" x="3819525" y="1825625"/>
          <p14:tracePt t="5310" x="3811588" y="1841500"/>
          <p14:tracePt t="5312" x="3803650" y="1849438"/>
          <p14:tracePt t="5314" x="3795713" y="1857375"/>
          <p14:tracePt t="5316" x="3787775" y="1865313"/>
          <p14:tracePt t="5318" x="3779838" y="1873250"/>
          <p14:tracePt t="5320" x="3779838" y="1881188"/>
          <p14:tracePt t="5322" x="3771900" y="1890713"/>
          <p14:tracePt t="5324" x="3763963" y="1898650"/>
          <p14:tracePt t="5326" x="3756025" y="1906588"/>
          <p14:tracePt t="5329" x="3748088" y="1914525"/>
          <p14:tracePt t="5330" x="3748088" y="1922463"/>
          <p14:tracePt t="5332" x="3740150" y="1930400"/>
          <p14:tracePt t="5334" x="3732213" y="1938338"/>
          <p14:tracePt t="5336" x="3732213" y="1946275"/>
          <p14:tracePt t="5338" x="3724275" y="1954213"/>
          <p14:tracePt t="5340" x="3724275" y="1962150"/>
          <p14:tracePt t="5342" x="3716338" y="1970088"/>
          <p14:tracePt t="5345" x="3716338" y="1978025"/>
          <p14:tracePt t="5346" x="3708400" y="1985963"/>
          <p14:tracePt t="5348" x="3708400" y="2001838"/>
          <p14:tracePt t="5350" x="3700463" y="2009775"/>
          <p14:tracePt t="5352" x="3700463" y="2017713"/>
          <p14:tracePt t="5354" x="3692525" y="2033588"/>
          <p14:tracePt t="5356" x="3692525" y="2041525"/>
          <p14:tracePt t="5358" x="3684588" y="2049463"/>
          <p14:tracePt t="5360" x="3684588" y="2057400"/>
          <p14:tracePt t="5363" x="3676650" y="2073275"/>
          <p14:tracePt t="5364" x="3668713" y="2081213"/>
          <p14:tracePt t="5366" x="3668713" y="2089150"/>
          <p14:tracePt t="5368" x="3660775" y="2105025"/>
          <p14:tracePt t="5370" x="3651250" y="2112963"/>
          <p14:tracePt t="5372" x="3643313" y="2128838"/>
          <p14:tracePt t="5374" x="3635375" y="2144713"/>
          <p14:tracePt t="5376" x="3627438" y="2160588"/>
          <p14:tracePt t="5379" x="3611563" y="2168525"/>
          <p14:tracePt t="5380" x="3603625" y="2184400"/>
          <p14:tracePt t="5382" x="3595688" y="2200275"/>
          <p14:tracePt t="5384" x="3579813" y="2216150"/>
          <p14:tracePt t="5386" x="3571875" y="2233613"/>
          <p14:tracePt t="5388" x="3563938" y="2249488"/>
          <p14:tracePt t="5390" x="3548063" y="2265363"/>
          <p14:tracePt t="5392" x="3540125" y="2281238"/>
          <p14:tracePt t="5394" x="3524250" y="2297113"/>
          <p14:tracePt t="5396" x="3516313" y="2320925"/>
          <p14:tracePt t="5398" x="3500438" y="2336800"/>
          <p14:tracePt t="5400" x="3484563" y="2352675"/>
          <p14:tracePt t="5402" x="3468688" y="2368550"/>
          <p14:tracePt t="5404" x="3452813" y="2384425"/>
          <p14:tracePt t="5406" x="3436938" y="2400300"/>
          <p14:tracePt t="5408" x="3421063" y="2416175"/>
          <p14:tracePt t="5410" x="3405188" y="2432050"/>
          <p14:tracePt t="5413" x="3389313" y="2447925"/>
          <p14:tracePt t="5414" x="3365500" y="2463800"/>
          <p14:tracePt t="5416" x="3349625" y="2479675"/>
          <p14:tracePt t="5418" x="3333750" y="2495550"/>
          <p14:tracePt t="5420" x="3317875" y="2511425"/>
          <p14:tracePt t="5422" x="3292475" y="2527300"/>
          <p14:tracePt t="5424" x="3276600" y="2543175"/>
          <p14:tracePt t="5426" x="3252788" y="2551113"/>
          <p14:tracePt t="5428" x="3236913" y="2566988"/>
          <p14:tracePt t="5431" x="3213100" y="2576513"/>
          <p14:tracePt t="5432" x="3197225" y="2592388"/>
          <p14:tracePt t="5434" x="3173413" y="2600325"/>
          <p14:tracePt t="5436" x="3157538" y="2616200"/>
          <p14:tracePt t="5438" x="3141663" y="2624138"/>
          <p14:tracePt t="5440" x="3125788" y="2632075"/>
          <p14:tracePt t="5443" x="3109913" y="2640013"/>
          <p14:tracePt t="5444" x="3094038" y="2647950"/>
          <p14:tracePt t="5446" x="3078163" y="2663825"/>
          <p14:tracePt t="5448" x="3062288" y="2663825"/>
          <p14:tracePt t="5450" x="3054350" y="2671763"/>
          <p14:tracePt t="5452" x="3038475" y="2679700"/>
          <p14:tracePt t="5454" x="3030538" y="2687638"/>
          <p14:tracePt t="5456" x="3014663" y="2695575"/>
          <p14:tracePt t="5458" x="3006725" y="2695575"/>
          <p14:tracePt t="5460" x="2998788" y="2703513"/>
          <p14:tracePt t="5465" x="2990850" y="2711450"/>
          <p14:tracePt t="5466" x="2982913" y="2711450"/>
          <p14:tracePt t="5468" x="2974975" y="2711450"/>
          <p14:tracePt t="5470" x="2974975" y="2719388"/>
          <p14:tracePt t="5474" x="2967038" y="2719388"/>
          <p14:tracePt t="5480" x="2967038" y="2727325"/>
          <p14:tracePt t="5519" x="2967038" y="2735263"/>
          <p14:tracePt t="5649" x="2974975" y="2735263"/>
          <p14:tracePt t="5652" x="2982913" y="2735263"/>
          <p14:tracePt t="5654" x="2982913" y="2743200"/>
          <p14:tracePt t="5659" x="2990850" y="2743200"/>
          <p14:tracePt t="5663" x="2998788" y="2743200"/>
          <p14:tracePt t="5666" x="3006725" y="2751138"/>
          <p14:tracePt t="5671" x="3014663" y="2751138"/>
          <p14:tracePt t="5676" x="3022600" y="2751138"/>
          <p14:tracePt t="5680" x="3022600" y="2759075"/>
          <p14:tracePt t="5682" x="3030538" y="2759075"/>
          <p14:tracePt t="5684" x="3038475" y="2759075"/>
          <p14:tracePt t="5693" x="3046413" y="2759075"/>
          <p14:tracePt t="5698" x="3054350" y="2759075"/>
          <p14:tracePt t="5702" x="3054350" y="2767013"/>
          <p14:tracePt t="5991" x="3046413" y="2767013"/>
          <p14:tracePt t="5997" x="3038475" y="2767013"/>
          <p14:tracePt t="6002" x="3030538" y="2767013"/>
          <p14:tracePt t="6008" x="3022600" y="2767013"/>
          <p14:tracePt t="6012" x="3014663" y="2767013"/>
          <p14:tracePt t="6018" x="3006725" y="2767013"/>
          <p14:tracePt t="6026" x="2998788" y="2767013"/>
          <p14:tracePt t="6065" x="2990850" y="2767013"/>
          <p14:tracePt t="6076" x="2982913" y="2767013"/>
          <p14:tracePt t="6083" x="2974975" y="2767013"/>
          <p14:tracePt t="6088" x="2967038" y="2767013"/>
          <p14:tracePt t="6095" x="2957513" y="2767013"/>
          <p14:tracePt t="6098" x="2949575" y="2767013"/>
          <p14:tracePt t="6104" x="2941638" y="2767013"/>
          <p14:tracePt t="6111" x="2933700" y="2767013"/>
          <p14:tracePt t="6116" x="2925763" y="2767013"/>
          <p14:tracePt t="6136" x="2917825" y="2767013"/>
          <p14:tracePt t="6347" x="2925763" y="2767013"/>
          <p14:tracePt t="6357" x="2933700" y="2767013"/>
          <p14:tracePt t="6364" x="2941638" y="2767013"/>
          <p14:tracePt t="6367" x="2941638" y="2774950"/>
          <p14:tracePt t="6368" x="2949575" y="2774950"/>
          <p14:tracePt t="6375" x="2957513" y="2774950"/>
          <p14:tracePt t="6384" x="2967038" y="2774950"/>
          <p14:tracePt t="6388" x="2967038" y="2782888"/>
          <p14:tracePt t="6396" x="2974975" y="2782888"/>
          <p14:tracePt t="6406" x="2974975" y="2790825"/>
          <p14:tracePt t="6409" x="2982913" y="2790825"/>
          <p14:tracePt t="6458" x="2990850" y="2790825"/>
          <p14:tracePt t="6479" x="2998788" y="2790825"/>
          <p14:tracePt t="6918" x="3006725" y="2790825"/>
          <p14:tracePt t="6933" x="3014663" y="2790825"/>
          <p14:tracePt t="6940" x="3022600" y="2790825"/>
          <p14:tracePt t="6949" x="3030538" y="2790825"/>
          <p14:tracePt t="6956" x="3038475" y="2790825"/>
          <p14:tracePt t="6961" x="3046413" y="2790825"/>
          <p14:tracePt t="6968" x="3054350" y="2790825"/>
          <p14:tracePt t="7012" x="3062288" y="2790825"/>
          <p14:tracePt t="7035" x="3070225" y="2790825"/>
          <p14:tracePt t="7049" x="3078163" y="2790825"/>
          <p14:tracePt t="7058" x="3086100" y="2790825"/>
          <p14:tracePt t="7069" x="3094038" y="2790825"/>
          <p14:tracePt t="7145" x="3101975" y="2790825"/>
          <p14:tracePt t="7151" x="3101975" y="2798763"/>
          <p14:tracePt t="7153" x="3109913" y="2798763"/>
          <p14:tracePt t="7161" x="3117850" y="2798763"/>
          <p14:tracePt t="7164" x="3125788" y="2798763"/>
          <p14:tracePt t="7168" x="3133725" y="2798763"/>
          <p14:tracePt t="7170" x="3141663" y="2806700"/>
          <p14:tracePt t="7175" x="3149600" y="2806700"/>
          <p14:tracePt t="7177" x="3157538" y="2806700"/>
          <p14:tracePt t="7178" x="3165475" y="2806700"/>
          <p14:tracePt t="7180" x="3173413" y="2806700"/>
          <p14:tracePt t="7182" x="3181350" y="2806700"/>
          <p14:tracePt t="7184" x="3197225" y="2806700"/>
          <p14:tracePt t="7186" x="3205163" y="2806700"/>
          <p14:tracePt t="7188" x="3213100" y="2814638"/>
          <p14:tracePt t="7190" x="3221038" y="2814638"/>
          <p14:tracePt t="7193" x="3236913" y="2814638"/>
          <p14:tracePt t="7195" x="3244850" y="2814638"/>
          <p14:tracePt t="7196" x="3252788" y="2814638"/>
          <p14:tracePt t="7198" x="3260725" y="2822575"/>
          <p14:tracePt t="7200" x="3268663" y="2822575"/>
          <p14:tracePt t="7202" x="3284538" y="2822575"/>
          <p14:tracePt t="7204" x="3292475" y="2822575"/>
          <p14:tracePt t="7208" x="3308350" y="2822575"/>
          <p14:tracePt t="7212" x="3317875" y="2822575"/>
          <p14:tracePt t="7214" x="3325813" y="2822575"/>
          <p14:tracePt t="7216" x="3333750" y="2822575"/>
          <p14:tracePt t="7218" x="3341688" y="2822575"/>
          <p14:tracePt t="7222" x="3349625" y="2822575"/>
          <p14:tracePt t="7227" x="3357563" y="2822575"/>
          <p14:tracePt t="7232" x="3365500" y="2830513"/>
          <p14:tracePt t="7240" x="3373438" y="2830513"/>
          <p14:tracePt t="7261" x="3381375" y="2830513"/>
          <p14:tracePt t="7272" x="3389313" y="2830513"/>
          <p14:tracePt t="7280" x="3397250" y="2830513"/>
          <p14:tracePt t="7284" x="3397250" y="2838450"/>
          <p14:tracePt t="7286" x="3405188" y="2838450"/>
          <p14:tracePt t="7291" x="3413125" y="2838450"/>
          <p14:tracePt t="7293" x="3421063" y="2838450"/>
          <p14:tracePt t="7295" x="3421063" y="2846388"/>
          <p14:tracePt t="7296" x="3429000" y="2846388"/>
          <p14:tracePt t="7300" x="3436938" y="2846388"/>
          <p14:tracePt t="7302" x="3444875" y="2854325"/>
          <p14:tracePt t="7304" x="3452813" y="2854325"/>
          <p14:tracePt t="7306" x="3452813" y="2862263"/>
          <p14:tracePt t="7308" x="3460750" y="2862263"/>
          <p14:tracePt t="7310" x="3460750" y="2870200"/>
          <p14:tracePt t="7312" x="3468688" y="2870200"/>
          <p14:tracePt t="7314" x="3476625" y="2878138"/>
          <p14:tracePt t="7318" x="3484563" y="2886075"/>
          <p14:tracePt t="7322" x="3492500" y="2894013"/>
          <p14:tracePt t="7325" x="3500438" y="2894013"/>
          <p14:tracePt t="7328" x="3508375" y="2901950"/>
          <p14:tracePt t="7334" x="3516313" y="2909888"/>
          <p14:tracePt t="7341" x="3524250" y="2919413"/>
          <p14:tracePt t="7347" x="3532188" y="2919413"/>
          <p14:tracePt t="7348" x="3532188" y="2927350"/>
          <p14:tracePt t="7352" x="3540125" y="2927350"/>
          <p14:tracePt t="7362" x="3540125" y="2935288"/>
          <p14:tracePt t="7469" x="3540125" y="2943225"/>
          <p14:tracePt t="7490" x="3532188" y="2943225"/>
          <p14:tracePt t="7495" x="3532188" y="2951163"/>
          <p14:tracePt t="7498" x="3524250" y="2951163"/>
          <p14:tracePt t="7504" x="3516313" y="2951163"/>
          <p14:tracePt t="7508" x="3508375" y="2951163"/>
          <p14:tracePt t="7511" x="3500438" y="2951163"/>
          <p14:tracePt t="7517" x="3492500" y="2951163"/>
          <p14:tracePt t="7521" x="3484563" y="2951163"/>
          <p14:tracePt t="7522" x="3476625" y="2951163"/>
          <p14:tracePt t="7524" x="3476625" y="2959100"/>
          <p14:tracePt t="7527" x="3468688" y="2959100"/>
          <p14:tracePt t="7530" x="3460750" y="2959100"/>
          <p14:tracePt t="7534" x="3452813" y="2959100"/>
          <p14:tracePt t="7536" x="3444875" y="2959100"/>
          <p14:tracePt t="7540" x="3436938" y="2959100"/>
          <p14:tracePt t="7545" x="3429000" y="2959100"/>
          <p14:tracePt t="7548" x="3421063" y="2959100"/>
          <p14:tracePt t="7552" x="3413125" y="2959100"/>
          <p14:tracePt t="7554" x="3405188" y="2959100"/>
          <p14:tracePt t="7558" x="3397250" y="2959100"/>
          <p14:tracePt t="7562" x="3389313" y="2959100"/>
          <p14:tracePt t="7566" x="3381375" y="2959100"/>
          <p14:tracePt t="7572" x="3373438" y="2959100"/>
          <p14:tracePt t="7579" x="3365500" y="2959100"/>
          <p14:tracePt t="7580" x="3357563" y="2959100"/>
          <p14:tracePt t="7584" x="3349625" y="2959100"/>
          <p14:tracePt t="7588" x="3341688" y="2959100"/>
          <p14:tracePt t="7593" x="3333750" y="2959100"/>
          <p14:tracePt t="7596" x="3325813" y="2959100"/>
          <p14:tracePt t="7598" x="3317875" y="2959100"/>
          <p14:tracePt t="7602" x="3308350" y="2959100"/>
          <p14:tracePt t="7604" x="3300413" y="2959100"/>
          <p14:tracePt t="7606" x="3292475" y="2959100"/>
          <p14:tracePt t="7608" x="3284538" y="2959100"/>
          <p14:tracePt t="7612" x="3276600" y="2959100"/>
          <p14:tracePt t="7615" x="3268663" y="2959100"/>
          <p14:tracePt t="7616" x="3260725" y="2959100"/>
          <p14:tracePt t="7620" x="3252788" y="2959100"/>
          <p14:tracePt t="7622" x="3244850" y="2959100"/>
          <p14:tracePt t="7624" x="3236913" y="2959100"/>
          <p14:tracePt t="7627" x="3228975" y="2959100"/>
          <p14:tracePt t="7628" x="3221038" y="2959100"/>
          <p14:tracePt t="7630" x="3213100" y="2959100"/>
          <p14:tracePt t="7632" x="3205163" y="2959100"/>
          <p14:tracePt t="7634" x="3197225" y="2951163"/>
          <p14:tracePt t="7636" x="3189288" y="2951163"/>
          <p14:tracePt t="7638" x="3181350" y="2951163"/>
          <p14:tracePt t="7641" x="3173413" y="2951163"/>
          <p14:tracePt t="7643" x="3165475" y="2951163"/>
          <p14:tracePt t="7644" x="3157538" y="2951163"/>
          <p14:tracePt t="7646" x="3149600" y="2951163"/>
          <p14:tracePt t="7648" x="3141663" y="2951163"/>
          <p14:tracePt t="7650" x="3133725" y="2951163"/>
          <p14:tracePt t="7652" x="3117850" y="2943225"/>
          <p14:tracePt t="7656" x="3101975" y="2943225"/>
          <p14:tracePt t="7660" x="3094038" y="2943225"/>
          <p14:tracePt t="7662" x="3086100" y="2943225"/>
          <p14:tracePt t="7664" x="3078163" y="2943225"/>
          <p14:tracePt t="7666" x="3070225" y="2943225"/>
          <p14:tracePt t="7668" x="3062288" y="2943225"/>
          <p14:tracePt t="7672" x="3054350" y="2943225"/>
          <p14:tracePt t="7675" x="3046413" y="2943225"/>
          <p14:tracePt t="7677" x="3038475" y="2943225"/>
          <p14:tracePt t="7680" x="3030538" y="2943225"/>
          <p14:tracePt t="7684" x="3022600" y="2943225"/>
          <p14:tracePt t="7688" x="3014663" y="2943225"/>
          <p14:tracePt t="7694" x="3006725" y="2943225"/>
          <p14:tracePt t="7700" x="2998788" y="2943225"/>
          <p14:tracePt t="7711" x="2990850" y="2943225"/>
          <p14:tracePt t="7714" x="2990850" y="2935288"/>
          <p14:tracePt t="7718" x="2982913" y="2935288"/>
          <p14:tracePt t="7724" x="2974975" y="2935288"/>
          <p14:tracePt t="7730" x="2967038" y="2935288"/>
          <p14:tracePt t="7734" x="2957513" y="2935288"/>
          <p14:tracePt t="7741" x="2949575" y="2935288"/>
          <p14:tracePt t="7743" x="2941638" y="2935288"/>
          <p14:tracePt t="7746" x="2933700" y="2935288"/>
          <p14:tracePt t="7748" x="2925763" y="2927350"/>
          <p14:tracePt t="7752" x="2917825" y="2927350"/>
          <p14:tracePt t="7754" x="2909888" y="2927350"/>
          <p14:tracePt t="7756" x="2901950" y="2927350"/>
          <p14:tracePt t="7761" x="2894013" y="2927350"/>
          <p14:tracePt t="7762" x="2886075" y="2927350"/>
          <p14:tracePt t="7764" x="2878138" y="2927350"/>
          <p14:tracePt t="7766" x="2870200" y="2927350"/>
          <p14:tracePt t="7768" x="2870200" y="2919413"/>
          <p14:tracePt t="7770" x="2862263" y="2919413"/>
          <p14:tracePt t="7772" x="2854325" y="2919413"/>
          <p14:tracePt t="7776" x="2846388" y="2919413"/>
          <p14:tracePt t="7783" x="2838450" y="2919413"/>
          <p14:tracePt t="7789" x="2830513" y="2919413"/>
          <p14:tracePt t="7795" x="2822575" y="2919413"/>
          <p14:tracePt t="7796" x="2822575" y="2909888"/>
          <p14:tracePt t="7804" x="2814638" y="2909888"/>
          <p14:tracePt t="7813" x="2806700" y="2909888"/>
          <p14:tracePt t="7820" x="2798763" y="2909888"/>
          <p14:tracePt t="7840" x="2790825" y="2909888"/>
          <p14:tracePt t="7848" x="2782888" y="2909888"/>
          <p14:tracePt t="7854" x="2774950" y="2909888"/>
          <p14:tracePt t="7861" x="2767013" y="2909888"/>
          <p14:tracePt t="7863" x="2759075" y="2909888"/>
          <p14:tracePt t="7864" x="2759075" y="2901950"/>
          <p14:tracePt t="7868" x="2751138" y="2901950"/>
          <p14:tracePt t="7872" x="2743200" y="2901950"/>
          <p14:tracePt t="7881" x="2735263" y="2901950"/>
          <p14:tracePt t="7891" x="2719388" y="2901950"/>
          <p14:tracePt t="7893" x="2711450" y="2901950"/>
          <p14:tracePt t="7902" x="2703513" y="2901950"/>
          <p14:tracePt t="7921" x="2695575" y="2901950"/>
          <p14:tracePt t="7927" x="2695575" y="2894013"/>
          <p14:tracePt t="7965" x="2687638" y="2894013"/>
          <p14:tracePt t="7980" x="2679700" y="2894013"/>
          <p14:tracePt t="7982" x="2679700" y="2886075"/>
          <p14:tracePt t="7989" x="2671763" y="2886075"/>
          <p14:tracePt t="7998" x="2663825" y="2886075"/>
          <p14:tracePt t="8006" x="2655888" y="2886075"/>
          <p14:tracePt t="8069" x="2647950" y="2886075"/>
          <p14:tracePt t="8082" x="2647950" y="2878138"/>
          <p14:tracePt t="8093" x="2640013" y="2878138"/>
          <p14:tracePt t="8223" x="2632075" y="2878138"/>
          <p14:tracePt t="8283" x="2624138" y="2878138"/>
          <p14:tracePt t="8325" x="2624138" y="2870200"/>
          <p14:tracePt t="8327" x="2616200" y="2870200"/>
          <p14:tracePt t="8343" x="2606675" y="2870200"/>
          <p14:tracePt t="8676" x="2598738" y="2870200"/>
          <p14:tracePt t="8689" x="2590800" y="2870200"/>
          <p14:tracePt t="8703" x="2582863" y="2870200"/>
          <p14:tracePt t="8759" x="2574925" y="2870200"/>
          <p14:tracePt t="8795" x="2566988" y="2870200"/>
          <p14:tracePt t="8809" x="2559050" y="2862263"/>
          <p14:tracePt t="8820" x="2551113" y="2862263"/>
          <p14:tracePt t="8839" x="2543175" y="2862263"/>
          <p14:tracePt t="9085" x="2551113" y="2862263"/>
          <p14:tracePt t="9092" x="2559050" y="2862263"/>
          <p14:tracePt t="9094" x="2566988" y="2862263"/>
          <p14:tracePt t="9096" x="2574925" y="2862263"/>
          <p14:tracePt t="9098" x="2590800" y="2870200"/>
          <p14:tracePt t="9100" x="2598738" y="2870200"/>
          <p14:tracePt t="9102" x="2606675" y="2870200"/>
          <p14:tracePt t="9104" x="2624138" y="2878138"/>
          <p14:tracePt t="9107" x="2640013" y="2878138"/>
          <p14:tracePt t="9109" x="2655888" y="2886075"/>
          <p14:tracePt t="9111" x="2671763" y="2886075"/>
          <p14:tracePt t="9112" x="2687638" y="2894013"/>
          <p14:tracePt t="9114" x="2711450" y="2894013"/>
          <p14:tracePt t="9115" x="2727325" y="2901950"/>
          <p14:tracePt t="9118" x="2751138" y="2909888"/>
          <p14:tracePt t="9120" x="2767013" y="2909888"/>
          <p14:tracePt t="9122" x="2790825" y="2919413"/>
          <p14:tracePt t="9125" x="2806700" y="2919413"/>
          <p14:tracePt t="9126" x="2830513" y="2919413"/>
          <p14:tracePt t="9128" x="2846388" y="2927350"/>
          <p14:tracePt t="9130" x="2870200" y="2935288"/>
          <p14:tracePt t="9132" x="2894013" y="2935288"/>
          <p14:tracePt t="9134" x="2909888" y="2943225"/>
          <p14:tracePt t="9136" x="2933700" y="2943225"/>
          <p14:tracePt t="9138" x="2949575" y="2951163"/>
          <p14:tracePt t="9141" x="2967038" y="2951163"/>
          <p14:tracePt t="9143" x="2990850" y="2959100"/>
          <p14:tracePt t="9144" x="3006725" y="2967038"/>
          <p14:tracePt t="9146" x="3022600" y="2967038"/>
          <p14:tracePt t="9148" x="3046413" y="2974975"/>
          <p14:tracePt t="9150" x="3054350" y="2974975"/>
          <p14:tracePt t="9152" x="3078163" y="2982913"/>
          <p14:tracePt t="9154" x="3094038" y="2982913"/>
          <p14:tracePt t="9156" x="3109913" y="2990850"/>
          <p14:tracePt t="9159" x="3125788" y="2990850"/>
          <p14:tracePt t="9160" x="3133725" y="2998788"/>
          <p14:tracePt t="9162" x="3149600" y="3006725"/>
          <p14:tracePt t="9164" x="3165475" y="3006725"/>
          <p14:tracePt t="9166" x="3181350" y="3014663"/>
          <p14:tracePt t="9168" x="3189288" y="3022600"/>
          <p14:tracePt t="9170" x="3205163" y="3022600"/>
          <p14:tracePt t="9173" x="3213100" y="3022600"/>
          <p14:tracePt t="9175" x="3221038" y="3030538"/>
          <p14:tracePt t="9177" x="3236913" y="3030538"/>
          <p14:tracePt t="9178" x="3244850" y="3038475"/>
          <p14:tracePt t="9180" x="3252788" y="3038475"/>
          <p14:tracePt t="9182" x="3260725" y="3038475"/>
          <p14:tracePt t="9184" x="3268663" y="3046413"/>
          <p14:tracePt t="9186" x="3276600" y="3046413"/>
          <p14:tracePt t="9188" x="3284538" y="3046413"/>
          <p14:tracePt t="9193" x="3292475" y="3054350"/>
          <p14:tracePt t="9194" x="3300413" y="3054350"/>
          <p14:tracePt t="9198" x="3308350" y="3054350"/>
          <p14:tracePt t="9206" x="3317875" y="3054350"/>
          <p14:tracePt t="9249" x="3317875" y="3062288"/>
          <p14:tracePt t="9251" x="3308350" y="3062288"/>
          <p14:tracePt t="9254" x="3300413" y="3062288"/>
          <p14:tracePt t="9256" x="3292475" y="3062288"/>
          <p14:tracePt t="9259" x="3284538" y="3062288"/>
          <p14:tracePt t="9261" x="3276600" y="3062288"/>
          <p14:tracePt t="9262" x="3268663" y="3062288"/>
          <p14:tracePt t="9264" x="3260725" y="3062288"/>
          <p14:tracePt t="9266" x="3244850" y="3062288"/>
          <p14:tracePt t="9268" x="3228975" y="3062288"/>
          <p14:tracePt t="9270" x="3205163" y="3062288"/>
          <p14:tracePt t="9272" x="3189288" y="3062288"/>
          <p14:tracePt t="9275" x="3165475" y="3062288"/>
          <p14:tracePt t="9276" x="3149600" y="3062288"/>
          <p14:tracePt t="9278" x="3125788" y="3062288"/>
          <p14:tracePt t="9280" x="3101975" y="3062288"/>
          <p14:tracePt t="9282" x="3070225" y="3062288"/>
          <p14:tracePt t="9284" x="3046413" y="3062288"/>
          <p14:tracePt t="9286" x="3022600" y="3062288"/>
          <p14:tracePt t="9288" x="2998788" y="3062288"/>
          <p14:tracePt t="9290" x="2974975" y="3054350"/>
          <p14:tracePt t="9292" x="2957513" y="3054350"/>
          <p14:tracePt t="9294" x="2933700" y="3054350"/>
          <p14:tracePt t="9296" x="2909888" y="3054350"/>
          <p14:tracePt t="9298" x="2894013" y="3054350"/>
          <p14:tracePt t="9300" x="2878138" y="3054350"/>
          <p14:tracePt t="9302" x="2862263" y="3054350"/>
          <p14:tracePt t="9304" x="2846388" y="3054350"/>
          <p14:tracePt t="9306" x="2830513" y="3046413"/>
          <p14:tracePt t="9309" x="2814638" y="3046413"/>
          <p14:tracePt t="9310" x="2806700" y="3046413"/>
          <p14:tracePt t="9312" x="2798763" y="3046413"/>
          <p14:tracePt t="9314" x="2782888" y="3046413"/>
          <p14:tracePt t="9318" x="2774950" y="3046413"/>
          <p14:tracePt t="9320" x="2767013" y="3046413"/>
          <p14:tracePt t="9322" x="2759075" y="3046413"/>
          <p14:tracePt t="9326" x="2751138" y="3046413"/>
          <p14:tracePt t="9328" x="2743200" y="3046413"/>
          <p14:tracePt t="9332" x="2735263" y="3046413"/>
          <p14:tracePt t="9338" x="2727325" y="3046413"/>
          <p14:tracePt t="9419" x="2735263" y="3046413"/>
          <p14:tracePt t="9430" x="2743200" y="3046413"/>
          <p14:tracePt t="9433" x="2751138" y="3046413"/>
          <p14:tracePt t="9437" x="2759075" y="3046413"/>
          <p14:tracePt t="9441" x="2767013" y="3046413"/>
          <p14:tracePt t="9442" x="2774950" y="3046413"/>
          <p14:tracePt t="9444" x="2782888" y="3054350"/>
          <p14:tracePt t="9448" x="2790825" y="3054350"/>
          <p14:tracePt t="9450" x="2798763" y="3054350"/>
          <p14:tracePt t="9452" x="2806700" y="3054350"/>
          <p14:tracePt t="9454" x="2822575" y="3054350"/>
          <p14:tracePt t="9456" x="2830513" y="3062288"/>
          <p14:tracePt t="9458" x="2838450" y="3062288"/>
          <p14:tracePt t="9460" x="2854325" y="3062288"/>
          <p14:tracePt t="9462" x="2862263" y="3070225"/>
          <p14:tracePt t="9464" x="2878138" y="3070225"/>
          <p14:tracePt t="9466" x="2886075" y="3078163"/>
          <p14:tracePt t="9468" x="2901950" y="3078163"/>
          <p14:tracePt t="9470" x="2917825" y="3078163"/>
          <p14:tracePt t="9472" x="2925763" y="3078163"/>
          <p14:tracePt t="9474" x="2941638" y="3086100"/>
          <p14:tracePt t="9476" x="2949575" y="3086100"/>
          <p14:tracePt t="9478" x="2967038" y="3086100"/>
          <p14:tracePt t="9480" x="2974975" y="3086100"/>
          <p14:tracePt t="9482" x="2990850" y="3086100"/>
          <p14:tracePt t="9484" x="2998788" y="3094038"/>
          <p14:tracePt t="9486" x="3006725" y="3094038"/>
          <p14:tracePt t="9488" x="3022600" y="3094038"/>
          <p14:tracePt t="9491" x="3030538" y="3094038"/>
          <p14:tracePt t="9492" x="3038475" y="3094038"/>
          <p14:tracePt t="9494" x="3046413" y="3094038"/>
          <p14:tracePt t="9496" x="3054350" y="3101975"/>
          <p14:tracePt t="9498" x="3062288" y="3101975"/>
          <p14:tracePt t="9500" x="3070225" y="3101975"/>
          <p14:tracePt t="9502" x="3078163" y="3101975"/>
          <p14:tracePt t="9506" x="3086100" y="3101975"/>
          <p14:tracePt t="9511" x="3094038" y="3101975"/>
          <p14:tracePt t="9516" x="3101975" y="3101975"/>
          <p14:tracePt t="9579" x="3101975" y="3109913"/>
          <p14:tracePt t="9599" x="3094038" y="3109913"/>
          <p14:tracePt t="9606" x="3086100" y="3109913"/>
          <p14:tracePt t="9615" x="3078163" y="3101975"/>
          <p14:tracePt t="9621" x="3070225" y="3101975"/>
          <p14:tracePt t="9627" x="3062288" y="3101975"/>
          <p14:tracePt t="9633" x="3054350" y="3101975"/>
          <p14:tracePt t="9636" x="3046413" y="3094038"/>
          <p14:tracePt t="9641" x="3038475" y="3094038"/>
          <p14:tracePt t="9642" x="3030538" y="3094038"/>
          <p14:tracePt t="9646" x="3022600" y="3086100"/>
          <p14:tracePt t="9648" x="3014663" y="3086100"/>
          <p14:tracePt t="9652" x="3006725" y="3086100"/>
          <p14:tracePt t="9656" x="2998788" y="3086100"/>
          <p14:tracePt t="9660" x="2990850" y="3078163"/>
          <p14:tracePt t="9664" x="2982913" y="3078163"/>
          <p14:tracePt t="9668" x="2974975" y="3078163"/>
          <p14:tracePt t="9670" x="2974975" y="3070225"/>
          <p14:tracePt t="9675" x="2967038" y="3070225"/>
          <p14:tracePt t="9678" x="2957513" y="3070225"/>
          <p14:tracePt t="9682" x="2949575" y="3070225"/>
          <p14:tracePt t="9686" x="2941638" y="3070225"/>
          <p14:tracePt t="9689" x="2941638" y="3062288"/>
          <p14:tracePt t="9692" x="2933700" y="3062288"/>
          <p14:tracePt t="9696" x="2925763" y="3062288"/>
          <p14:tracePt t="9702" x="2917825" y="3054350"/>
          <p14:tracePt t="9711" x="2909888" y="3054350"/>
          <p14:tracePt t="9717" x="2901950" y="3054350"/>
          <p14:tracePt t="9722" x="2901950" y="3046413"/>
          <p14:tracePt t="9729" x="2894013" y="3046413"/>
          <p14:tracePt t="9737" x="2886075" y="3046413"/>
          <p14:tracePt t="9742" x="2886075" y="3038475"/>
          <p14:tracePt t="9746" x="2878138" y="3038475"/>
          <p14:tracePt t="9752" x="2870200" y="3038475"/>
          <p14:tracePt t="9759" x="2862263" y="3030538"/>
          <p14:tracePt t="9762" x="2854325" y="3030538"/>
          <p14:tracePt t="9766" x="2846388" y="3030538"/>
          <p14:tracePt t="9768" x="2846388" y="3022600"/>
          <p14:tracePt t="9770" x="2838450" y="3022600"/>
          <p14:tracePt t="9775" x="2830513" y="3014663"/>
          <p14:tracePt t="9778" x="2822575" y="3006725"/>
          <p14:tracePt t="9780" x="2814638" y="3006725"/>
          <p14:tracePt t="9782" x="2814638" y="2998788"/>
          <p14:tracePt t="9784" x="2806700" y="2998788"/>
          <p14:tracePt t="9786" x="2798763" y="2998788"/>
          <p14:tracePt t="9789" x="2798763" y="2990850"/>
          <p14:tracePt t="9790" x="2790825" y="2990850"/>
          <p14:tracePt t="9792" x="2782888" y="2990850"/>
          <p14:tracePt t="9796" x="2774950" y="2990850"/>
          <p14:tracePt t="9798" x="2774950" y="2982913"/>
          <p14:tracePt t="9804" x="2767013" y="2982913"/>
          <p14:tracePt t="9839" x="2759075" y="2982913"/>
          <p14:tracePt t="9845" x="2759075" y="2974975"/>
          <p14:tracePt t="9856" x="2751138" y="2974975"/>
          <p14:tracePt t="9875" x="2743200" y="2974975"/>
          <p14:tracePt t="9878" x="2743200" y="2967038"/>
          <p14:tracePt t="9884" x="2735263" y="2967038"/>
          <p14:tracePt t="9891" x="2727325" y="2967038"/>
          <p14:tracePt t="9896" x="2727325" y="2959100"/>
          <p14:tracePt t="9907" x="2711450" y="2959100"/>
          <p14:tracePt t="9910" x="2703513" y="2959100"/>
          <p14:tracePt t="9912" x="2703513" y="2951163"/>
          <p14:tracePt t="9916" x="2695575" y="2951163"/>
          <p14:tracePt t="9925" x="2687638" y="2951163"/>
          <p14:tracePt t="9936" x="2687638" y="2943225"/>
          <p14:tracePt t="9943" x="2679700" y="2943225"/>
          <p14:tracePt t="9971" x="2671763" y="2943225"/>
          <p14:tracePt t="9991" x="2663825" y="2943225"/>
          <p14:tracePt t="9994" x="2663825" y="2935288"/>
          <p14:tracePt t="10004" x="2655888" y="2935288"/>
          <p14:tracePt t="10010" x="2655888" y="2927350"/>
          <p14:tracePt t="10198" x="2647950" y="2927350"/>
          <p14:tracePt t="10209" x="2640013" y="2927350"/>
          <p14:tracePt t="10216" x="2640013" y="2919413"/>
          <p14:tracePt t="10219" x="2632075" y="2919413"/>
          <p14:tracePt t="10232" x="2624138" y="2919413"/>
          <p14:tracePt t="10260" x="2616200" y="2919413"/>
          <p14:tracePt t="10309" x="2616200" y="2909888"/>
          <p14:tracePt t="10318" x="2606675" y="2909888"/>
          <p14:tracePt t="10328" x="2598738" y="2909888"/>
          <p14:tracePt t="10344" x="2590800" y="2909888"/>
          <p14:tracePt t="10358" x="2582863" y="2909888"/>
          <p14:tracePt t="10387" x="2574925" y="2909888"/>
          <p14:tracePt t="10399" x="2574925" y="2901950"/>
          <p14:tracePt t="10791" x="2582863" y="2901950"/>
          <p14:tracePt t="10801" x="2590800" y="2901950"/>
          <p14:tracePt t="10803" x="2590800" y="2909888"/>
          <p14:tracePt t="10815" x="2598738" y="2909888"/>
          <p14:tracePt t="10822" x="2598738" y="2919413"/>
          <p14:tracePt t="10823" x="2606675" y="2919413"/>
          <p14:tracePt t="10832" x="2616200" y="2919413"/>
          <p14:tracePt t="10845" x="2624138" y="2919413"/>
          <p14:tracePt t="10857" x="2624138" y="2927350"/>
          <p14:tracePt t="10866" x="2632075" y="2927350"/>
          <p14:tracePt t="10875" x="2640013" y="2927350"/>
          <p14:tracePt t="10880" x="2647950" y="2927350"/>
          <p14:tracePt t="10884" x="2647950" y="2935288"/>
          <p14:tracePt t="10888" x="2655888" y="2935288"/>
          <p14:tracePt t="10894" x="2663825" y="2935288"/>
          <p14:tracePt t="10907" x="2679700" y="2943225"/>
          <p14:tracePt t="10909" x="2687638" y="2943225"/>
          <p14:tracePt t="10910" x="2687638" y="2951163"/>
          <p14:tracePt t="10912" x="2695575" y="2951163"/>
          <p14:tracePt t="10914" x="2703513" y="2951163"/>
          <p14:tracePt t="10918" x="2711450" y="2959100"/>
          <p14:tracePt t="10925" x="2719388" y="2967038"/>
          <p14:tracePt t="10926" x="2727325" y="2967038"/>
          <p14:tracePt t="10930" x="2735263" y="2974975"/>
          <p14:tracePt t="10934" x="2743200" y="2974975"/>
          <p14:tracePt t="10938" x="2751138" y="2982913"/>
          <p14:tracePt t="10940" x="2759075" y="2982913"/>
          <p14:tracePt t="10944" x="2767013" y="2982913"/>
          <p14:tracePt t="10950" x="2774950" y="2982913"/>
          <p14:tracePt t="10952" x="2774950" y="2990850"/>
          <p14:tracePt t="10955" x="2782888" y="2990850"/>
          <p14:tracePt t="10959" x="2790825" y="2990850"/>
          <p14:tracePt t="10962" x="2798763" y="2990850"/>
          <p14:tracePt t="10964" x="2798763" y="2998788"/>
          <p14:tracePt t="10966" x="2806700" y="2998788"/>
          <p14:tracePt t="10971" x="2814638" y="2998788"/>
          <p14:tracePt t="10974" x="2822575" y="3006725"/>
          <p14:tracePt t="10980" x="2830513" y="3006725"/>
          <p14:tracePt t="10982" x="2838450" y="3006725"/>
          <p14:tracePt t="10986" x="2846388" y="3006725"/>
          <p14:tracePt t="10988" x="2854325" y="3006725"/>
          <p14:tracePt t="10992" x="2862263" y="3014663"/>
          <p14:tracePt t="10996" x="2870200" y="3014663"/>
          <p14:tracePt t="10998" x="2878138" y="3014663"/>
          <p14:tracePt t="11000" x="2886075" y="3014663"/>
          <p14:tracePt t="11002" x="2894013" y="3014663"/>
          <p14:tracePt t="11006" x="2901950" y="3014663"/>
          <p14:tracePt t="11008" x="2909888" y="3022600"/>
          <p14:tracePt t="11010" x="2917825" y="3022600"/>
          <p14:tracePt t="11012" x="2925763" y="3022600"/>
          <p14:tracePt t="11014" x="2933700" y="3022600"/>
          <p14:tracePt t="11016" x="2941638" y="3022600"/>
          <p14:tracePt t="11018" x="2949575" y="3022600"/>
          <p14:tracePt t="11020" x="2967038" y="3030538"/>
          <p14:tracePt t="11023" x="2974975" y="3030538"/>
          <p14:tracePt t="11024" x="2982913" y="3030538"/>
          <p14:tracePt t="11026" x="2998788" y="3038475"/>
          <p14:tracePt t="11028" x="3006725" y="3038475"/>
          <p14:tracePt t="11030" x="3014663" y="3038475"/>
          <p14:tracePt t="11032" x="3022600" y="3038475"/>
          <p14:tracePt t="11034" x="3038475" y="3038475"/>
          <p14:tracePt t="11036" x="3046413" y="3046413"/>
          <p14:tracePt t="11038" x="3062288" y="3046413"/>
          <p14:tracePt t="11040" x="3070225" y="3046413"/>
          <p14:tracePt t="11042" x="3086100" y="3054350"/>
          <p14:tracePt t="11044" x="3094038" y="3054350"/>
          <p14:tracePt t="11046" x="3109913" y="3054350"/>
          <p14:tracePt t="11048" x="3117850" y="3054350"/>
          <p14:tracePt t="11050" x="3125788" y="3062288"/>
          <p14:tracePt t="11052" x="3141663" y="3062288"/>
          <p14:tracePt t="11054" x="3149600" y="3062288"/>
          <p14:tracePt t="11057" x="3165475" y="3062288"/>
          <p14:tracePt t="11058" x="3173413" y="3070225"/>
          <p14:tracePt t="11060" x="3189288" y="3070225"/>
          <p14:tracePt t="11062" x="3197225" y="3070225"/>
          <p14:tracePt t="11064" x="3205163" y="3078163"/>
          <p14:tracePt t="11066" x="3221038" y="3078163"/>
          <p14:tracePt t="11068" x="3228975" y="3078163"/>
          <p14:tracePt t="11070" x="3236913" y="3078163"/>
          <p14:tracePt t="11072" x="3244850" y="3078163"/>
          <p14:tracePt t="11075" x="3252788" y="3086100"/>
          <p14:tracePt t="11076" x="3260725" y="3086100"/>
          <p14:tracePt t="11078" x="3268663" y="3086100"/>
          <p14:tracePt t="11080" x="3276600" y="3086100"/>
          <p14:tracePt t="11082" x="3284538" y="3086100"/>
          <p14:tracePt t="11084" x="3284538" y="3094038"/>
          <p14:tracePt t="11086" x="3292475" y="3094038"/>
          <p14:tracePt t="11088" x="3300413" y="3094038"/>
          <p14:tracePt t="11092" x="3308350" y="3094038"/>
          <p14:tracePt t="11094" x="3317875" y="3094038"/>
          <p14:tracePt t="11098" x="3325813" y="3094038"/>
          <p14:tracePt t="11104" x="3333750" y="3094038"/>
          <p14:tracePt t="11108" x="3341688" y="3094038"/>
          <p14:tracePt t="11114" x="3349625" y="3094038"/>
          <p14:tracePt t="11121" x="3357563" y="3094038"/>
          <p14:tracePt t="11124" x="3357563" y="3101975"/>
          <p14:tracePt t="11637" x="3365500" y="3101975"/>
          <p14:tracePt t="11677" x="3365500" y="3109913"/>
          <p14:tracePt t="11923" x="3357563" y="3109913"/>
          <p14:tracePt t="11939" x="3349625" y="3109913"/>
          <p14:tracePt t="11954" x="3341688" y="3109913"/>
          <p14:tracePt t="11969" x="3333750" y="3109913"/>
          <p14:tracePt t="11987" x="3325813" y="3109913"/>
          <p14:tracePt t="12001" x="3317875" y="3109913"/>
          <p14:tracePt t="12155" x="3308350" y="3109913"/>
          <p14:tracePt t="12158" x="3300413" y="3109913"/>
          <p14:tracePt t="12162" x="3300413" y="3117850"/>
          <p14:tracePt t="12175" x="3292475" y="3117850"/>
          <p14:tracePt t="12225" x="3292475" y="3125788"/>
          <p14:tracePt t="28420" x="3292475" y="3133725"/>
          <p14:tracePt t="28430" x="3300413" y="3133725"/>
          <p14:tracePt t="28634" x="3300413" y="3141663"/>
          <p14:tracePt t="28760" x="3308350" y="3141663"/>
          <p14:tracePt t="28763" x="3308350" y="3149600"/>
          <p14:tracePt t="28780" x="3317875" y="3149600"/>
          <p14:tracePt t="28814" x="3325813" y="3149600"/>
          <p14:tracePt t="28854" x="3333750" y="3149600"/>
          <p14:tracePt t="28858" x="3333750" y="3157538"/>
          <p14:tracePt t="28863" x="3341688" y="3157538"/>
          <p14:tracePt t="28870" x="3341688" y="3165475"/>
          <p14:tracePt t="28871" x="3349625" y="3165475"/>
          <p14:tracePt t="28874" x="3357563" y="3165475"/>
          <p14:tracePt t="28879" x="3365500" y="3173413"/>
          <p14:tracePt t="28883" x="3373438" y="3173413"/>
          <p14:tracePt t="28885" x="3381375" y="3181350"/>
          <p14:tracePt t="28888" x="3389313" y="3181350"/>
          <p14:tracePt t="28890" x="3397250" y="3181350"/>
          <p14:tracePt t="28893" x="3405188" y="3189288"/>
          <p14:tracePt t="28895" x="3413125" y="3189288"/>
          <p14:tracePt t="28897" x="3421063" y="3189288"/>
          <p14:tracePt t="28899" x="3429000" y="3197225"/>
          <p14:tracePt t="28901" x="3436938" y="3197225"/>
          <p14:tracePt t="28906" x="3444875" y="3205163"/>
          <p14:tracePt t="28908" x="3452813" y="3205163"/>
          <p14:tracePt t="28909" x="3460750" y="3205163"/>
          <p14:tracePt t="28911" x="3468688" y="3213100"/>
          <p14:tracePt t="28913" x="3476625" y="3221038"/>
          <p14:tracePt t="28915" x="3484563" y="3221038"/>
          <p14:tracePt t="28917" x="3492500" y="3221038"/>
          <p14:tracePt t="28919" x="3500438" y="3228975"/>
          <p14:tracePt t="28924" x="3508375" y="3236913"/>
          <p14:tracePt t="28925" x="3516313" y="3236913"/>
          <p14:tracePt t="28927" x="3524250" y="3236913"/>
          <p14:tracePt t="28929" x="3532188" y="3244850"/>
          <p14:tracePt t="28931" x="3540125" y="3244850"/>
          <p14:tracePt t="28933" x="3540125" y="3252788"/>
          <p14:tracePt t="28935" x="3548063" y="3252788"/>
          <p14:tracePt t="28937" x="3556000" y="3252788"/>
          <p14:tracePt t="28940" x="3563938" y="3262313"/>
          <p14:tracePt t="28943" x="3571875" y="3262313"/>
          <p14:tracePt t="28945" x="3579813" y="3270250"/>
          <p14:tracePt t="28949" x="3587750" y="3270250"/>
          <p14:tracePt t="28951" x="3595688" y="3270250"/>
          <p14:tracePt t="28953" x="3595688" y="3278188"/>
          <p14:tracePt t="28955" x="3603625" y="3278188"/>
          <p14:tracePt t="28958" x="3611563" y="3278188"/>
          <p14:tracePt t="28959" x="3619500" y="3278188"/>
          <p14:tracePt t="28961" x="3627438" y="3278188"/>
          <p14:tracePt t="28965" x="3643313" y="3286125"/>
          <p14:tracePt t="28969" x="3651250" y="3286125"/>
          <p14:tracePt t="28971" x="3668713" y="3294063"/>
          <p14:tracePt t="28974" x="3676650" y="3294063"/>
          <p14:tracePt t="28975" x="3684588" y="3294063"/>
          <p14:tracePt t="28977" x="3692525" y="3294063"/>
          <p14:tracePt t="28979" x="3700463" y="3294063"/>
          <p14:tracePt t="28981" x="3716338" y="3302000"/>
          <p14:tracePt t="28983" x="3724275" y="3302000"/>
          <p14:tracePt t="28985" x="3732213" y="3302000"/>
          <p14:tracePt t="28987" x="3740150" y="3302000"/>
          <p14:tracePt t="28989" x="3748088" y="3302000"/>
          <p14:tracePt t="28991" x="3756025" y="3302000"/>
          <p14:tracePt t="28993" x="3771900" y="3309938"/>
          <p14:tracePt t="28995" x="3779838" y="3309938"/>
          <p14:tracePt t="28997" x="3787775" y="3309938"/>
          <p14:tracePt t="28999" x="3795713" y="3309938"/>
          <p14:tracePt t="29001" x="3803650" y="3309938"/>
          <p14:tracePt t="29003" x="3811588" y="3309938"/>
          <p14:tracePt t="29007" x="3827463" y="3309938"/>
          <p14:tracePt t="29011" x="3835400" y="3317875"/>
          <p14:tracePt t="29013" x="3843338" y="3317875"/>
          <p14:tracePt t="29015" x="3851275" y="3317875"/>
          <p14:tracePt t="29017" x="3859213" y="3317875"/>
          <p14:tracePt t="29019" x="3867150" y="3317875"/>
          <p14:tracePt t="29024" x="3875088" y="3317875"/>
          <p14:tracePt t="29025" x="3883025" y="3317875"/>
          <p14:tracePt t="29027" x="3890963" y="3317875"/>
          <p14:tracePt t="29029" x="3890963" y="3325813"/>
          <p14:tracePt t="29031" x="3898900" y="3325813"/>
          <p14:tracePt t="29033" x="3906838" y="3325813"/>
          <p14:tracePt t="29035" x="3914775" y="3325813"/>
          <p14:tracePt t="29037" x="3922713" y="3325813"/>
          <p14:tracePt t="29040" x="3930650" y="3325813"/>
          <p14:tracePt t="29041" x="3938588" y="3325813"/>
          <p14:tracePt t="29045" x="3946525" y="3325813"/>
          <p14:tracePt t="29047" x="3954463" y="3325813"/>
          <p14:tracePt t="29049" x="3962400" y="3325813"/>
          <p14:tracePt t="29051" x="3970338" y="3333750"/>
          <p14:tracePt t="29053" x="3978275" y="3333750"/>
          <p14:tracePt t="29055" x="3986213" y="3333750"/>
          <p14:tracePt t="29059" x="3994150" y="3333750"/>
          <p14:tracePt t="29061" x="4002088" y="3333750"/>
          <p14:tracePt t="29065" x="4011613" y="3333750"/>
          <p14:tracePt t="29067" x="4019550" y="3333750"/>
          <p14:tracePt t="29069" x="4027488" y="3333750"/>
          <p14:tracePt t="29071" x="4035425" y="3333750"/>
          <p14:tracePt t="29074" x="4043363" y="3333750"/>
          <p14:tracePt t="29075" x="4051300" y="3341688"/>
          <p14:tracePt t="29077" x="4059238" y="3341688"/>
          <p14:tracePt t="29079" x="4067175" y="3341688"/>
          <p14:tracePt t="29081" x="4075113" y="3341688"/>
          <p14:tracePt t="29083" x="4083050" y="3341688"/>
          <p14:tracePt t="29085" x="4098925" y="3341688"/>
          <p14:tracePt t="29087" x="4106863" y="3341688"/>
          <p14:tracePt t="29090" x="4114800" y="3341688"/>
          <p14:tracePt t="29091" x="4130675" y="3341688"/>
          <p14:tracePt t="29093" x="4146550" y="3349625"/>
          <p14:tracePt t="29095" x="4154488" y="3349625"/>
          <p14:tracePt t="29097" x="4170363" y="3349625"/>
          <p14:tracePt t="29099" x="4178300" y="3349625"/>
          <p14:tracePt t="29101" x="4186238" y="3349625"/>
          <p14:tracePt t="29103" x="4202113" y="3349625"/>
          <p14:tracePt t="29106" x="4217988" y="3349625"/>
          <p14:tracePt t="29107" x="4225925" y="3349625"/>
          <p14:tracePt t="29109" x="4241800" y="3357563"/>
          <p14:tracePt t="29111" x="4257675" y="3357563"/>
          <p14:tracePt t="29113" x="4265613" y="3357563"/>
          <p14:tracePt t="29115" x="4281488" y="3357563"/>
          <p14:tracePt t="29117" x="4289425" y="3357563"/>
          <p14:tracePt t="29119" x="4305300" y="3365500"/>
          <p14:tracePt t="29121" x="4313238" y="3365500"/>
          <p14:tracePt t="29123" x="4329113" y="3365500"/>
          <p14:tracePt t="29125" x="4337050" y="3365500"/>
          <p14:tracePt t="29127" x="4344988" y="3365500"/>
          <p14:tracePt t="29129" x="4362450" y="3365500"/>
          <p14:tracePt t="29131" x="4370388" y="3365500"/>
          <p14:tracePt t="29133" x="4378325" y="3373438"/>
          <p14:tracePt t="29135" x="4386263" y="3373438"/>
          <p14:tracePt t="29137" x="4402138" y="3373438"/>
          <p14:tracePt t="29139" x="4410075" y="3373438"/>
          <p14:tracePt t="29141" x="4418013" y="3373438"/>
          <p14:tracePt t="29143" x="4425950" y="3373438"/>
          <p14:tracePt t="29145" x="4433888" y="3373438"/>
          <p14:tracePt t="29147" x="4441825" y="3381375"/>
          <p14:tracePt t="29149" x="4457700" y="3381375"/>
          <p14:tracePt t="29151" x="4465638" y="3381375"/>
          <p14:tracePt t="29153" x="4473575" y="3381375"/>
          <p14:tracePt t="29156" x="4481513" y="3381375"/>
          <p14:tracePt t="29157" x="4489450" y="3381375"/>
          <p14:tracePt t="29159" x="4505325" y="3389313"/>
          <p14:tracePt t="29161" x="4513263" y="3389313"/>
          <p14:tracePt t="29163" x="4521200" y="3389313"/>
          <p14:tracePt t="29165" x="4529138" y="3389313"/>
          <p14:tracePt t="29167" x="4545013" y="3389313"/>
          <p14:tracePt t="29169" x="4552950" y="3397250"/>
          <p14:tracePt t="29172" x="4568825" y="3397250"/>
          <p14:tracePt t="29174" x="4576763" y="3397250"/>
          <p14:tracePt t="29175" x="4584700" y="3397250"/>
          <p14:tracePt t="29177" x="4592638" y="3397250"/>
          <p14:tracePt t="29179" x="4608513" y="3397250"/>
          <p14:tracePt t="29181" x="4616450" y="3405188"/>
          <p14:tracePt t="29183" x="4632325" y="3405188"/>
          <p14:tracePt t="29185" x="4640263" y="3405188"/>
          <p14:tracePt t="29187" x="4648200" y="3405188"/>
          <p14:tracePt t="29190" x="4664075" y="3413125"/>
          <p14:tracePt t="29192" x="4672013" y="3413125"/>
          <p14:tracePt t="29193" x="4687888" y="3413125"/>
          <p14:tracePt t="29195" x="4705350" y="3413125"/>
          <p14:tracePt t="29197" x="4713288" y="3421063"/>
          <p14:tracePt t="29199" x="4729163" y="3421063"/>
          <p14:tracePt t="29201" x="4737100" y="3421063"/>
          <p14:tracePt t="29203" x="4752975" y="3421063"/>
          <p14:tracePt t="29206" x="4768850" y="3429000"/>
          <p14:tracePt t="29207" x="4776788" y="3429000"/>
          <p14:tracePt t="29209" x="4792663" y="3429000"/>
          <p14:tracePt t="29211" x="4808538" y="3436938"/>
          <p14:tracePt t="29213" x="4824413" y="3436938"/>
          <p14:tracePt t="29215" x="4840288" y="3436938"/>
          <p14:tracePt t="29217" x="4856163" y="3444875"/>
          <p14:tracePt t="29219" x="4872038" y="3444875"/>
          <p14:tracePt t="29221" x="4887913" y="3452813"/>
          <p14:tracePt t="29223" x="4903788" y="3452813"/>
          <p14:tracePt t="29225" x="4919663" y="3452813"/>
          <p14:tracePt t="29227" x="4935538" y="3460750"/>
          <p14:tracePt t="29229" x="4951413" y="3468688"/>
          <p14:tracePt t="29231" x="4967288" y="3468688"/>
          <p14:tracePt t="29233" x="4983163" y="3468688"/>
          <p14:tracePt t="29235" x="4999038" y="3476625"/>
          <p14:tracePt t="29237" x="5014913" y="3476625"/>
          <p14:tracePt t="29240" x="5030788" y="3484563"/>
          <p14:tracePt t="29241" x="5046663" y="3484563"/>
          <p14:tracePt t="29243" x="5064125" y="3492500"/>
          <p14:tracePt t="29245" x="5087938" y="3492500"/>
          <p14:tracePt t="29247" x="5103813" y="3500438"/>
          <p14:tracePt t="29249" x="5111750" y="3500438"/>
          <p14:tracePt t="29251" x="5127625" y="3508375"/>
          <p14:tracePt t="29253" x="5143500" y="3508375"/>
          <p14:tracePt t="29256" x="5159375" y="3516313"/>
          <p14:tracePt t="29259" x="5183188" y="3524250"/>
          <p14:tracePt t="29261" x="5199063" y="3524250"/>
          <p14:tracePt t="29263" x="5214938" y="3532188"/>
          <p14:tracePt t="29265" x="5222875" y="3532188"/>
          <p14:tracePt t="29267" x="5238750" y="3540125"/>
          <p14:tracePt t="29268" x="5246688" y="3540125"/>
          <p14:tracePt t="29271" x="5262563" y="3548063"/>
          <p14:tracePt t="29274" x="5278438" y="3548063"/>
          <p14:tracePt t="29275" x="5286375" y="3556000"/>
          <p14:tracePt t="29277" x="5294313" y="3556000"/>
          <p14:tracePt t="29279" x="5302250" y="3556000"/>
          <p14:tracePt t="29281" x="5310188" y="3563938"/>
          <p14:tracePt t="29283" x="5318125" y="3563938"/>
          <p14:tracePt t="29285" x="5326063" y="3563938"/>
          <p14:tracePt t="29287" x="5334000" y="3571875"/>
          <p14:tracePt t="29290" x="5341938" y="3571875"/>
          <p14:tracePt t="29291" x="5349875" y="3571875"/>
          <p14:tracePt t="29293" x="5357813" y="3571875"/>
          <p14:tracePt t="29295" x="5365750" y="3579813"/>
          <p14:tracePt t="29299" x="5373688" y="3579813"/>
          <p14:tracePt t="29308" x="5381625" y="3579813"/>
          <p14:tracePt t="29420" x="5381625" y="3587750"/>
          <p14:tracePt t="29438" x="5373688" y="3587750"/>
          <p14:tracePt t="29443" x="5365750" y="3587750"/>
          <p14:tracePt t="29447" x="5357813" y="3587750"/>
          <p14:tracePt t="29454" x="5349875" y="3587750"/>
          <p14:tracePt t="29460" x="5341938" y="3587750"/>
          <p14:tracePt t="29464" x="5334000" y="3587750"/>
          <p14:tracePt t="29467" x="5326063" y="3587750"/>
          <p14:tracePt t="29472" x="5318125" y="3587750"/>
          <p14:tracePt t="29475" x="5310188" y="3587750"/>
          <p14:tracePt t="29477" x="5302250" y="3587750"/>
          <p14:tracePt t="29479" x="5294313" y="3587750"/>
          <p14:tracePt t="29481" x="5286375" y="3587750"/>
          <p14:tracePt t="29483" x="5278438" y="3579813"/>
          <p14:tracePt t="29485" x="5270500" y="3579813"/>
          <p14:tracePt t="29487" x="5262563" y="3571875"/>
          <p14:tracePt t="29490" x="5254625" y="3571875"/>
          <p14:tracePt t="29491" x="5246688" y="3571875"/>
          <p14:tracePt t="29493" x="5230813" y="3563938"/>
          <p14:tracePt t="29495" x="5222875" y="3556000"/>
          <p14:tracePt t="29497" x="5207000" y="3556000"/>
          <p14:tracePt t="29499" x="5191125" y="3548063"/>
          <p14:tracePt t="29501" x="5175250" y="3540125"/>
          <p14:tracePt t="29504" x="5159375" y="3532188"/>
          <p14:tracePt t="29506" x="5143500" y="3524250"/>
          <p14:tracePt t="29507" x="5119688" y="3516313"/>
          <p14:tracePt t="29509" x="5103813" y="3508375"/>
          <p14:tracePt t="29511" x="5080000" y="3500438"/>
          <p14:tracePt t="29513" x="5064125" y="3492500"/>
          <p14:tracePt t="29515" x="5030788" y="3476625"/>
          <p14:tracePt t="29517" x="5006975" y="3468688"/>
          <p14:tracePt t="29519" x="4983163" y="3452813"/>
          <p14:tracePt t="29521" x="4951413" y="3436938"/>
          <p14:tracePt t="29524" x="4919663" y="3421063"/>
          <p14:tracePt t="29526" x="4887913" y="3413125"/>
          <p14:tracePt t="29527" x="4856163" y="3397250"/>
          <p14:tracePt t="29529" x="4824413" y="3381375"/>
          <p14:tracePt t="29531" x="4792663" y="3365500"/>
          <p14:tracePt t="29533" x="4760913" y="3341688"/>
          <p14:tracePt t="29535" x="4737100" y="3333750"/>
          <p14:tracePt t="29537" x="4705350" y="3309938"/>
          <p14:tracePt t="29540" x="4664075" y="3294063"/>
          <p14:tracePt t="29541" x="4632325" y="3278188"/>
          <p14:tracePt t="29543" x="4600575" y="3262313"/>
          <p14:tracePt t="29545" x="4568825" y="3236913"/>
          <p14:tracePt t="29547" x="4537075" y="3221038"/>
          <p14:tracePt t="29549" x="4505325" y="3205163"/>
          <p14:tracePt t="29551" x="4481513" y="3189288"/>
          <p14:tracePt t="29553" x="4457700" y="3173413"/>
          <p14:tracePt t="29556" x="4425950" y="3157538"/>
          <p14:tracePt t="29558" x="4402138" y="3149600"/>
          <p14:tracePt t="29559" x="4378325" y="3133725"/>
          <p14:tracePt t="29561" x="4362450" y="3125788"/>
          <p14:tracePt t="29563" x="4337050" y="3109913"/>
          <p14:tracePt t="29565" x="4321175" y="3101975"/>
          <p14:tracePt t="29567" x="4297363" y="3086100"/>
          <p14:tracePt t="29569" x="4281488" y="3078163"/>
          <p14:tracePt t="29571" x="4273550" y="3070225"/>
          <p14:tracePt t="29573" x="4257675" y="3062288"/>
          <p14:tracePt t="29575" x="4249738" y="3054350"/>
          <p14:tracePt t="29577" x="4233863" y="3046413"/>
          <p14:tracePt t="29579" x="4225925" y="3046413"/>
          <p14:tracePt t="29581" x="4217988" y="3038475"/>
          <p14:tracePt t="29583" x="4210050" y="3030538"/>
          <p14:tracePt t="29585" x="4202113" y="3030538"/>
          <p14:tracePt t="29587" x="4194175" y="3030538"/>
          <p14:tracePt t="29590" x="4194175" y="3022600"/>
          <p14:tracePt t="29591" x="4186238" y="3022600"/>
          <p14:tracePt t="29594" x="4178300" y="3014663"/>
          <p14:tracePt t="29595" x="4170363" y="3014663"/>
          <p14:tracePt t="29597" x="4170363" y="3006725"/>
          <p14:tracePt t="29599" x="4162425" y="3006725"/>
          <p14:tracePt t="29600" x="4154488" y="2998788"/>
          <p14:tracePt t="29603" x="4146550" y="2998788"/>
          <p14:tracePt t="29608" x="4138613" y="2990850"/>
          <p14:tracePt t="29609" x="4130675" y="2990850"/>
          <p14:tracePt t="29611" x="4130675" y="2982913"/>
          <p14:tracePt t="29613" x="4122738" y="2982913"/>
          <p14:tracePt t="29615" x="4114800" y="2974975"/>
          <p14:tracePt t="29617" x="4106863" y="2974975"/>
          <p14:tracePt t="29619" x="4098925" y="2967038"/>
          <p14:tracePt t="29621" x="4090988" y="2959100"/>
          <p14:tracePt t="29623" x="4083050" y="2959100"/>
          <p14:tracePt t="29625" x="4075113" y="2951163"/>
          <p14:tracePt t="29627" x="4067175" y="2943225"/>
          <p14:tracePt t="29629" x="4059238" y="2943225"/>
          <p14:tracePt t="29631" x="4051300" y="2935288"/>
          <p14:tracePt t="29633" x="4043363" y="2935288"/>
          <p14:tracePt t="29635" x="4035425" y="2927350"/>
          <p14:tracePt t="29640" x="4019550" y="2919413"/>
          <p14:tracePt t="29643" x="4011613" y="2909888"/>
          <p14:tracePt t="29645" x="4002088" y="2909888"/>
          <p14:tracePt t="29647" x="4002088" y="2901950"/>
          <p14:tracePt t="29649" x="3994150" y="2901950"/>
          <p14:tracePt t="29654" x="3986213" y="2894013"/>
          <p14:tracePt t="29657" x="3978275" y="2894013"/>
          <p14:tracePt t="29659" x="3970338" y="2886075"/>
          <p14:tracePt t="29663" x="3962400" y="2886075"/>
          <p14:tracePt t="29667" x="3962400" y="2878138"/>
          <p14:tracePt t="29669" x="3954463" y="2878138"/>
          <p14:tracePt t="29671" x="3946525" y="2878138"/>
          <p14:tracePt t="29674" x="3946525" y="2870200"/>
          <p14:tracePt t="29677" x="3938588" y="2870200"/>
          <p14:tracePt t="29681" x="3930650" y="2862263"/>
          <p14:tracePt t="29687" x="3930650" y="2854325"/>
          <p14:tracePt t="29691" x="3922713" y="2854325"/>
          <p14:tracePt t="29697" x="3922713" y="2846388"/>
          <p14:tracePt t="29703" x="3914775" y="2846388"/>
          <p14:tracePt t="29782" x="3914775" y="2838450"/>
          <p14:tracePt t="29784" x="3906838" y="2838450"/>
          <p14:tracePt t="29792" x="3906838" y="2830513"/>
          <p14:tracePt t="29793" x="3898900" y="2830513"/>
          <p14:tracePt t="29800" x="3890963" y="2822575"/>
          <p14:tracePt t="29804" x="3883025" y="2822575"/>
          <p14:tracePt t="29806" x="3883025" y="2814638"/>
          <p14:tracePt t="29808" x="3875088" y="2814638"/>
          <p14:tracePt t="29809" x="3875088" y="2806700"/>
          <p14:tracePt t="29811" x="3867150" y="2806700"/>
          <p14:tracePt t="29813" x="3859213" y="2798763"/>
          <p14:tracePt t="29815" x="3851275" y="2790825"/>
          <p14:tracePt t="29817" x="3843338" y="2790825"/>
          <p14:tracePt t="29819" x="3835400" y="2782888"/>
          <p14:tracePt t="29821" x="3827463" y="2774950"/>
          <p14:tracePt t="29824" x="3819525" y="2767013"/>
          <p14:tracePt t="29825" x="3803650" y="2759075"/>
          <p14:tracePt t="29827" x="3795713" y="2751138"/>
          <p14:tracePt t="29829" x="3779838" y="2743200"/>
          <p14:tracePt t="29831" x="3763963" y="2735263"/>
          <p14:tracePt t="29833" x="3756025" y="2727325"/>
          <p14:tracePt t="29835" x="3740150" y="2719388"/>
          <p14:tracePt t="29836" x="3724275" y="2711450"/>
          <p14:tracePt t="29840" x="3708400" y="2695575"/>
          <p14:tracePt t="29841" x="3684588" y="2687638"/>
          <p14:tracePt t="29843" x="3668713" y="2671763"/>
          <p14:tracePt t="29845" x="3643313" y="2663825"/>
          <p14:tracePt t="29847" x="3627438" y="2647950"/>
          <p14:tracePt t="29849" x="3603625" y="2640013"/>
          <p14:tracePt t="29851" x="3579813" y="2624138"/>
          <p14:tracePt t="29853" x="3563938" y="2616200"/>
          <p14:tracePt t="29856" x="3540125" y="2600325"/>
          <p14:tracePt t="29858" x="3516313" y="2584450"/>
          <p14:tracePt t="29859" x="3500438" y="2576513"/>
          <p14:tracePt t="29861" x="3476625" y="2559050"/>
          <p14:tracePt t="29863" x="3452813" y="2543175"/>
          <p14:tracePt t="29865" x="3429000" y="2535238"/>
          <p14:tracePt t="29867" x="3405188" y="2519363"/>
          <p14:tracePt t="29869" x="3381375" y="2503488"/>
          <p14:tracePt t="29871" x="3357563" y="2495550"/>
          <p14:tracePt t="29873" x="3333750" y="2479675"/>
          <p14:tracePt t="29875" x="3308350" y="2463800"/>
          <p14:tracePt t="29877" x="3284538" y="2447925"/>
          <p14:tracePt t="29879" x="3260725" y="2439988"/>
          <p14:tracePt t="29881" x="3228975" y="2416175"/>
          <p14:tracePt t="29883" x="3205163" y="2400300"/>
          <p14:tracePt t="29885" x="3181350" y="2384425"/>
          <p14:tracePt t="29887" x="3149600" y="2368550"/>
          <p14:tracePt t="29889" x="3117850" y="2352675"/>
          <p14:tracePt t="29891" x="3094038" y="2336800"/>
          <p14:tracePt t="29893" x="3062288" y="2320925"/>
          <p14:tracePt t="29895" x="3022600" y="2297113"/>
          <p14:tracePt t="29896" x="2990850" y="2281238"/>
          <p14:tracePt t="29899" x="2957513" y="2257425"/>
          <p14:tracePt t="29904" x="2886075" y="2216150"/>
          <p14:tracePt t="29906" x="2854325" y="2192338"/>
          <p14:tracePt t="29908" x="2822575" y="2176463"/>
          <p14:tracePt t="29909" x="2790825" y="2152650"/>
          <p14:tracePt t="29911" x="2751138" y="2136775"/>
          <p14:tracePt t="29913" x="2719388" y="2112963"/>
          <p14:tracePt t="29915" x="2679700" y="2089150"/>
          <p14:tracePt t="29917" x="2647950" y="2073275"/>
          <p14:tracePt t="29920" x="2616200" y="2049463"/>
          <p14:tracePt t="29920" x="2582863" y="2025650"/>
          <p14:tracePt t="29925" x="2511425" y="1985963"/>
          <p14:tracePt t="29927" x="2479675" y="1970088"/>
          <p14:tracePt t="29929" x="2447925" y="1946275"/>
          <p14:tracePt t="29931" x="2424113" y="1930400"/>
          <p14:tracePt t="29933" x="2400300" y="1914525"/>
          <p14:tracePt t="29935" x="2368550" y="1898650"/>
          <p14:tracePt t="29937" x="2344738" y="1881188"/>
          <p14:tracePt t="29940" x="2320925" y="1865313"/>
          <p14:tracePt t="29942" x="2297113" y="1849438"/>
          <p14:tracePt t="29943" x="2273300" y="1833563"/>
          <p14:tracePt t="29945" x="2247900" y="1817688"/>
          <p14:tracePt t="29947" x="2224088" y="1801813"/>
          <p14:tracePt t="29949" x="2208213" y="1793875"/>
          <p14:tracePt t="29951" x="2184400" y="1778000"/>
          <p14:tracePt t="29954" x="2168525" y="1762125"/>
          <p14:tracePt t="29956" x="2152650" y="1754188"/>
          <p14:tracePt t="29959" x="2120900" y="1730375"/>
          <p14:tracePt t="29961" x="2105025" y="1714500"/>
          <p14:tracePt t="29963" x="2089150" y="1706563"/>
          <p14:tracePt t="29965" x="2073275" y="1698625"/>
          <p14:tracePt t="29967" x="2057400" y="1690688"/>
          <p14:tracePt t="29969" x="2041525" y="1674813"/>
          <p14:tracePt t="29972" x="2033588" y="1666875"/>
          <p14:tracePt t="29973" x="2017713" y="1658938"/>
          <p14:tracePt t="29975" x="2009775" y="1651000"/>
          <p14:tracePt t="29977" x="1993900" y="1643063"/>
          <p14:tracePt t="29979" x="1985963" y="1635125"/>
          <p14:tracePt t="29981" x="1978025" y="1627188"/>
          <p14:tracePt t="29983" x="1970088" y="1619250"/>
          <p14:tracePt t="29985" x="1954213" y="1611313"/>
          <p14:tracePt t="29987" x="1946275" y="1611313"/>
          <p14:tracePt t="29990" x="1938338" y="1603375"/>
          <p14:tracePt t="29992" x="1930400" y="1595438"/>
          <p14:tracePt t="29993" x="1922463" y="1595438"/>
          <p14:tracePt t="29997" x="1912938" y="1587500"/>
          <p14:tracePt t="30002" x="1905000" y="1587500"/>
          <p14:tracePt t="30003" x="1905000" y="1579563"/>
          <p14:tracePt t="30007" x="1897063" y="1579563"/>
          <p14:tracePt t="30072" x="1905000" y="1579563"/>
          <p14:tracePt t="30084" x="1912938" y="1579563"/>
          <p14:tracePt t="30087" x="1912938" y="1571625"/>
          <p14:tracePt t="30098" x="1922463" y="1571625"/>
          <p14:tracePt t="30107" x="1930400" y="1571625"/>
          <p14:tracePt t="30112" x="1938338" y="1571625"/>
          <p14:tracePt t="30116" x="1946275" y="15716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0B258-365F-4D0D-A407-1F36AF6F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: </a:t>
            </a:r>
            <a:r>
              <a:rPr lang="en-US" sz="2400" dirty="0"/>
              <a:t>The Demon King’s Dungeon </a:t>
            </a:r>
            <a:r>
              <a:rPr lang="en-US" dirty="0"/>
              <a:t>- Mechanics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A61417-BE83-4094-8FAE-AC532723F0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98132" y="2249486"/>
            <a:ext cx="4878387" cy="35417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2DEB-0C64-4525-B10A-ADF467236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31684" y="2249486"/>
            <a:ext cx="5150841" cy="3541714"/>
          </a:xfrm>
        </p:spPr>
        <p:txBody>
          <a:bodyPr anchor="ctr"/>
          <a:lstStyle/>
          <a:p>
            <a:r>
              <a:rPr lang="en-US" dirty="0"/>
              <a:t>The Game has a Class System.</a:t>
            </a:r>
          </a:p>
          <a:p>
            <a:r>
              <a:rPr lang="en-US" dirty="0"/>
              <a:t>A fighting systems for Bosses and Minions.</a:t>
            </a:r>
          </a:p>
          <a:p>
            <a:r>
              <a:rPr lang="en-US" dirty="0"/>
              <a:t>Tests that have a relevance to classes.</a:t>
            </a:r>
          </a:p>
          <a:p>
            <a:r>
              <a:rPr lang="en-US" dirty="0"/>
              <a:t>Changing dialog based on different factors.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5539B5E-B780-4692-80D7-3704E672BF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9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12"/>
    </mc:Choice>
    <mc:Fallback>
      <p:transition spd="slow" advTm="45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" x="2160588" y="1587500"/>
          <p14:tracePt t="21" x="2168525" y="1595438"/>
          <p14:tracePt t="24" x="2176463" y="1595438"/>
          <p14:tracePt t="26" x="2184400" y="1595438"/>
          <p14:tracePt t="28" x="2192338" y="1595438"/>
          <p14:tracePt t="31" x="2200275" y="1595438"/>
          <p14:tracePt t="35" x="2216150" y="1603375"/>
          <p14:tracePt t="36" x="2224088" y="1603375"/>
          <p14:tracePt t="38" x="2232025" y="1603375"/>
          <p14:tracePt t="40" x="2239963" y="1603375"/>
          <p14:tracePt t="42" x="2247900" y="1603375"/>
          <p14:tracePt t="44" x="2255838" y="1611313"/>
          <p14:tracePt t="46" x="2265363" y="1611313"/>
          <p14:tracePt t="48" x="2273300" y="1611313"/>
          <p14:tracePt t="50" x="2281238" y="1619250"/>
          <p14:tracePt t="52" x="2289175" y="1619250"/>
          <p14:tracePt t="53" x="2305050" y="1619250"/>
          <p14:tracePt t="55" x="2312988" y="1619250"/>
          <p14:tracePt t="57" x="2320925" y="1627188"/>
          <p14:tracePt t="59" x="2336800" y="1627188"/>
          <p14:tracePt t="62" x="2352675" y="1627188"/>
          <p14:tracePt t="65" x="2360613" y="1635125"/>
          <p14:tracePt t="66" x="2376488" y="1643063"/>
          <p14:tracePt t="67" x="2392363" y="1643063"/>
          <p14:tracePt t="69" x="2408238" y="1643063"/>
          <p14:tracePt t="71" x="2424113" y="1651000"/>
          <p14:tracePt t="73" x="2439988" y="1658938"/>
          <p14:tracePt t="75" x="2455863" y="1658938"/>
          <p14:tracePt t="77" x="2471738" y="1666875"/>
          <p14:tracePt t="80" x="2495550" y="1674813"/>
          <p14:tracePt t="82" x="2511425" y="1674813"/>
          <p14:tracePt t="84" x="2527300" y="1682750"/>
          <p14:tracePt t="86" x="2551113" y="1690688"/>
          <p14:tracePt t="88" x="2574925" y="1690688"/>
          <p14:tracePt t="90" x="2590800" y="1698625"/>
          <p14:tracePt t="91" x="2616200" y="1698625"/>
          <p14:tracePt t="93" x="2640013" y="1706563"/>
          <p14:tracePt t="96" x="2655888" y="1714500"/>
          <p14:tracePt t="100" x="2695575" y="1722438"/>
          <p14:tracePt t="102" x="2719388" y="1730375"/>
          <p14:tracePt t="103" x="2735263" y="1730375"/>
          <p14:tracePt t="105" x="2759075" y="1738313"/>
          <p14:tracePt t="107" x="2782888" y="1746250"/>
          <p14:tracePt t="110" x="2798763" y="1754188"/>
          <p14:tracePt t="112" x="2822575" y="1762125"/>
          <p14:tracePt t="115" x="2838450" y="1762125"/>
          <p14:tracePt t="117" x="2878138" y="1778000"/>
          <p14:tracePt t="119" x="2894013" y="1785938"/>
          <p14:tracePt t="121" x="2909888" y="1785938"/>
          <p14:tracePt t="123" x="2933700" y="1793875"/>
          <p14:tracePt t="125" x="2949575" y="1801813"/>
          <p14:tracePt t="128" x="2967038" y="1801813"/>
          <p14:tracePt t="130" x="2982913" y="1809750"/>
          <p14:tracePt t="134" x="2998788" y="1817688"/>
          <p14:tracePt t="134" x="3022600" y="1817688"/>
          <p14:tracePt t="135" x="3038475" y="1825625"/>
          <p14:tracePt t="137" x="3054350" y="1833563"/>
          <p14:tracePt t="139" x="3070225" y="1841500"/>
          <p14:tracePt t="141" x="3094038" y="1841500"/>
          <p14:tracePt t="143" x="3109913" y="1849438"/>
          <p14:tracePt t="145" x="3133725" y="1857375"/>
          <p14:tracePt t="148" x="3149600" y="1865313"/>
          <p14:tracePt t="150" x="3173413" y="1873250"/>
          <p14:tracePt t="152" x="3189288" y="1881188"/>
          <p14:tracePt t="154" x="3213100" y="1890713"/>
          <p14:tracePt t="155" x="3236913" y="1898650"/>
          <p14:tracePt t="158" x="3260725" y="1906588"/>
          <p14:tracePt t="160" x="3284538" y="1914525"/>
          <p14:tracePt t="162" x="3308350" y="1930400"/>
          <p14:tracePt t="164" x="3333750" y="1938338"/>
          <p14:tracePt t="167" x="3357563" y="1946275"/>
          <p14:tracePt t="168" x="3389313" y="1954213"/>
          <p14:tracePt t="169" x="3413125" y="1962150"/>
          <p14:tracePt t="172" x="3436938" y="1970088"/>
          <p14:tracePt t="173" x="3468688" y="1978025"/>
          <p14:tracePt t="175" x="3500438" y="1985963"/>
          <p14:tracePt t="178" x="3524250" y="2001838"/>
          <p14:tracePt t="180" x="3548063" y="2009775"/>
          <p14:tracePt t="182" x="3579813" y="2017713"/>
          <p14:tracePt t="183" x="3611563" y="2033588"/>
          <p14:tracePt t="185" x="3635375" y="2041525"/>
          <p14:tracePt t="188" x="3668713" y="2057400"/>
          <p14:tracePt t="189" x="3692525" y="2065338"/>
          <p14:tracePt t="191" x="3724275" y="2073275"/>
          <p14:tracePt t="193" x="3756025" y="2089150"/>
          <p14:tracePt t="196" x="3779838" y="2097088"/>
          <p14:tracePt t="198" x="3811588" y="2105025"/>
          <p14:tracePt t="200" x="3843338" y="2120900"/>
          <p14:tracePt t="202" x="3867150" y="2128838"/>
          <p14:tracePt t="203" x="3890963" y="2144713"/>
          <p14:tracePt t="205" x="3914775" y="2152650"/>
          <p14:tracePt t="207" x="3946525" y="2168525"/>
          <p14:tracePt t="209" x="3970338" y="2176463"/>
          <p14:tracePt t="212" x="4002088" y="2192338"/>
          <p14:tracePt t="215" x="4027488" y="2200275"/>
          <p14:tracePt t="218" x="4075113" y="2224088"/>
          <p14:tracePt t="219" x="4098925" y="2233613"/>
          <p14:tracePt t="221" x="4122738" y="2249488"/>
          <p14:tracePt t="223" x="4146550" y="2257425"/>
          <p14:tracePt t="225" x="4170363" y="2273300"/>
          <p14:tracePt t="228" x="4186238" y="2281238"/>
          <p14:tracePt t="230" x="4210050" y="2289175"/>
          <p14:tracePt t="232" x="4225925" y="2297113"/>
          <p14:tracePt t="234" x="4249738" y="2312988"/>
          <p14:tracePt t="236" x="4273550" y="2320925"/>
          <p14:tracePt t="238" x="4289425" y="2328863"/>
          <p14:tracePt t="240" x="4305300" y="2336800"/>
          <p14:tracePt t="242" x="4329113" y="2344738"/>
          <p14:tracePt t="244" x="4344988" y="2352675"/>
          <p14:tracePt t="245" x="4370388" y="2368550"/>
          <p14:tracePt t="249" x="4386263" y="2376488"/>
          <p14:tracePt t="251" x="4425950" y="2400300"/>
          <p14:tracePt t="253" x="4441825" y="2408238"/>
          <p14:tracePt t="255" x="4457700" y="2416175"/>
          <p14:tracePt t="257" x="4481513" y="2432050"/>
          <p14:tracePt t="259" x="4505325" y="2439988"/>
          <p14:tracePt t="262" x="4521200" y="2447925"/>
          <p14:tracePt t="264" x="4545013" y="2463800"/>
          <p14:tracePt t="267" x="4568825" y="2479675"/>
          <p14:tracePt t="268" x="4592638" y="2487613"/>
          <p14:tracePt t="269" x="4616450" y="2503488"/>
          <p14:tracePt t="271" x="4648200" y="2511425"/>
          <p14:tracePt t="274" x="4672013" y="2527300"/>
          <p14:tracePt t="275" x="4695825" y="2535238"/>
          <p14:tracePt t="278" x="4721225" y="2551113"/>
          <p14:tracePt t="281" x="4745038" y="2559050"/>
          <p14:tracePt t="283" x="4768850" y="2566988"/>
          <p14:tracePt t="285" x="4792663" y="2584450"/>
          <p14:tracePt t="285" x="4816475" y="2592388"/>
          <p14:tracePt t="287" x="4840288" y="2608263"/>
          <p14:tracePt t="289" x="4864100" y="2616200"/>
          <p14:tracePt t="291" x="4887913" y="2632075"/>
          <p14:tracePt t="293" x="4911725" y="2640013"/>
          <p14:tracePt t="295" x="4935538" y="2647950"/>
          <p14:tracePt t="298" x="4959350" y="2663825"/>
          <p14:tracePt t="299" x="4983163" y="2671763"/>
          <p14:tracePt t="302" x="4999038" y="2679700"/>
          <p14:tracePt t="304" x="5022850" y="2687638"/>
          <p14:tracePt t="306" x="5038725" y="2695575"/>
          <p14:tracePt t="308" x="5056188" y="2703513"/>
          <p14:tracePt t="310" x="5072063" y="2711450"/>
          <p14:tracePt t="312" x="5087938" y="2719388"/>
          <p14:tracePt t="315" x="5103813" y="2727325"/>
          <p14:tracePt t="318" x="5135563" y="2743200"/>
          <p14:tracePt t="320" x="5143500" y="2743200"/>
          <p14:tracePt t="321" x="5151438" y="2751138"/>
          <p14:tracePt t="323" x="5167313" y="2759075"/>
          <p14:tracePt t="325" x="5175250" y="2759075"/>
          <p14:tracePt t="328" x="5183188" y="2767013"/>
          <p14:tracePt t="330" x="5191125" y="2767013"/>
          <p14:tracePt t="333" x="5199063" y="2767013"/>
          <p14:tracePt t="335" x="5207000" y="2774950"/>
          <p14:tracePt t="338" x="5214938" y="2774950"/>
          <p14:tracePt t="340" x="5222875" y="2774950"/>
          <p14:tracePt t="341" x="5222875" y="2782888"/>
          <p14:tracePt t="344" x="5230813" y="2782888"/>
          <p14:tracePt t="349" x="5238750" y="2782888"/>
          <p14:tracePt t="350" x="5246688" y="2790825"/>
          <p14:tracePt t="354" x="5254625" y="2790825"/>
          <p14:tracePt t="358" x="5262563" y="2790825"/>
          <p14:tracePt t="360" x="5262563" y="2798763"/>
          <p14:tracePt t="362" x="5270500" y="2798763"/>
          <p14:tracePt t="364" x="5278438" y="2806700"/>
          <p14:tracePt t="366" x="5286375" y="2806700"/>
          <p14:tracePt t="368" x="5294313" y="2806700"/>
          <p14:tracePt t="370" x="5302250" y="2814638"/>
          <p14:tracePt t="372" x="5318125" y="2822575"/>
          <p14:tracePt t="374" x="5334000" y="2822575"/>
          <p14:tracePt t="375" x="5349875" y="2830513"/>
          <p14:tracePt t="377" x="5365750" y="2838450"/>
          <p14:tracePt t="380" x="5381625" y="2846388"/>
          <p14:tracePt t="382" x="5397500" y="2854325"/>
          <p14:tracePt t="384" x="5414963" y="2862263"/>
          <p14:tracePt t="386" x="5438775" y="2870200"/>
          <p14:tracePt t="387" x="5454650" y="2878138"/>
          <p14:tracePt t="390" x="5478463" y="2886075"/>
          <p14:tracePt t="392" x="5494338" y="2894013"/>
          <p14:tracePt t="393" x="5518150" y="2901950"/>
          <p14:tracePt t="396" x="5534025" y="2909888"/>
          <p14:tracePt t="399" x="5557838" y="2919413"/>
          <p14:tracePt t="401" x="5581650" y="2927350"/>
          <p14:tracePt t="402" x="5597525" y="2935288"/>
          <p14:tracePt t="403" x="5621338" y="2943225"/>
          <p14:tracePt t="405" x="5637213" y="2951163"/>
          <p14:tracePt t="407" x="5661025" y="2959100"/>
          <p14:tracePt t="409" x="5676900" y="2967038"/>
          <p14:tracePt t="412" x="5692775" y="2967038"/>
          <p14:tracePt t="415" x="5708650" y="2974975"/>
          <p14:tracePt t="416" x="5724525" y="2982913"/>
          <p14:tracePt t="419" x="5740400" y="2990850"/>
          <p14:tracePt t="420" x="5749925" y="2990850"/>
          <p14:tracePt t="421" x="5765800" y="2998788"/>
          <p14:tracePt t="423" x="5781675" y="3006725"/>
          <p14:tracePt t="425" x="5789613" y="3006725"/>
          <p14:tracePt t="428" x="5797550" y="3006725"/>
          <p14:tracePt t="430" x="5805488" y="3014663"/>
          <p14:tracePt t="432" x="5821363" y="3014663"/>
          <p14:tracePt t="434" x="5821363" y="3022600"/>
          <p14:tracePt t="435" x="5829300" y="3022600"/>
          <p14:tracePt t="437" x="5837238" y="3022600"/>
          <p14:tracePt t="439" x="5845175" y="3030538"/>
          <p14:tracePt t="444" x="5853113" y="3030538"/>
          <p14:tracePt t="450" x="5853113" y="3038475"/>
          <p14:tracePt t="456" x="5861050" y="3038475"/>
          <p14:tracePt t="478" x="5868988" y="3038475"/>
          <p14:tracePt t="486" x="5876925" y="3038475"/>
          <p14:tracePt t="492" x="5876925" y="3046413"/>
          <p14:tracePt t="494" x="5884863" y="3046413"/>
          <p14:tracePt t="498" x="5892800" y="3046413"/>
          <p14:tracePt t="500" x="5892800" y="3054350"/>
          <p14:tracePt t="501" x="5900738" y="3054350"/>
          <p14:tracePt t="503" x="5908675" y="3054350"/>
          <p14:tracePt t="508" x="5916613" y="3062288"/>
          <p14:tracePt t="509" x="5924550" y="3062288"/>
          <p14:tracePt t="512" x="5932488" y="3062288"/>
          <p14:tracePt t="514" x="5940425" y="3062288"/>
          <p14:tracePt t="516" x="5948363" y="3070225"/>
          <p14:tracePt t="520" x="5956300" y="3078163"/>
          <p14:tracePt t="522" x="5964238" y="3078163"/>
          <p14:tracePt t="523" x="5972175" y="3078163"/>
          <p14:tracePt t="525" x="5980113" y="3086100"/>
          <p14:tracePt t="528" x="5988050" y="3086100"/>
          <p14:tracePt t="530" x="5995988" y="3086100"/>
          <p14:tracePt t="532" x="5995988" y="3094038"/>
          <p14:tracePt t="534" x="6003925" y="3094038"/>
          <p14:tracePt t="538" x="6011863" y="3094038"/>
          <p14:tracePt t="540" x="6019800" y="3094038"/>
          <p14:tracePt t="544" x="6019800" y="3101975"/>
          <p14:tracePt t="548" x="6027738" y="3101975"/>
          <p14:tracePt t="690" x="6035675" y="3101975"/>
          <p14:tracePt t="702" x="6043613" y="3094038"/>
          <p14:tracePt t="706" x="6051550" y="3094038"/>
          <p14:tracePt t="709" x="6051550" y="3086100"/>
          <p14:tracePt t="713" x="6059488" y="3086100"/>
          <p14:tracePt t="715" x="6059488" y="3078163"/>
          <p14:tracePt t="716" x="6067425" y="3078163"/>
          <p14:tracePt t="718" x="6075363" y="3070225"/>
          <p14:tracePt t="719" x="6083300" y="3062288"/>
          <p14:tracePt t="721" x="6091238" y="3062288"/>
          <p14:tracePt t="723" x="6091238" y="3054350"/>
          <p14:tracePt t="725" x="6108700" y="3046413"/>
          <p14:tracePt t="728" x="6116638" y="3046413"/>
          <p14:tracePt t="731" x="6124575" y="3038475"/>
          <p14:tracePt t="732" x="6132513" y="3030538"/>
          <p14:tracePt t="734" x="6148388" y="3022600"/>
          <p14:tracePt t="735" x="6156325" y="3014663"/>
          <p14:tracePt t="738" x="6164263" y="3014663"/>
          <p14:tracePt t="740" x="6172200" y="3006725"/>
          <p14:tracePt t="742" x="6188075" y="2998788"/>
          <p14:tracePt t="744" x="6196013" y="2998788"/>
          <p14:tracePt t="746" x="6203950" y="2990850"/>
          <p14:tracePt t="749" x="6219825" y="2982913"/>
          <p14:tracePt t="750" x="6227763" y="2974975"/>
          <p14:tracePt t="751" x="6235700" y="2974975"/>
          <p14:tracePt t="754" x="6243638" y="2967038"/>
          <p14:tracePt t="755" x="6251575" y="2959100"/>
          <p14:tracePt t="758" x="6259513" y="2959100"/>
          <p14:tracePt t="760" x="6267450" y="2951163"/>
          <p14:tracePt t="762" x="6283325" y="2951163"/>
          <p14:tracePt t="766" x="6291263" y="2943225"/>
          <p14:tracePt t="768" x="6299200" y="2935288"/>
          <p14:tracePt t="770" x="6307138" y="2927350"/>
          <p14:tracePt t="771" x="6315075" y="2927350"/>
          <p14:tracePt t="773" x="6323013" y="2919413"/>
          <p14:tracePt t="775" x="6330950" y="2909888"/>
          <p14:tracePt t="778" x="6338888" y="2901950"/>
          <p14:tracePt t="782" x="6354763" y="2894013"/>
          <p14:tracePt t="785" x="6354763" y="2886075"/>
          <p14:tracePt t="786" x="6362700" y="2886075"/>
          <p14:tracePt t="788" x="6370638" y="2878138"/>
          <p14:tracePt t="790" x="6378575" y="2870200"/>
          <p14:tracePt t="792" x="6386513" y="2862263"/>
          <p14:tracePt t="794" x="6394450" y="2854325"/>
          <p14:tracePt t="796" x="6402388" y="2854325"/>
          <p14:tracePt t="800" x="6410325" y="2846388"/>
          <p14:tracePt t="801" x="6426200" y="2838450"/>
          <p14:tracePt t="803" x="6426200" y="2830513"/>
          <p14:tracePt t="805" x="6434138" y="2822575"/>
          <p14:tracePt t="807" x="6442075" y="2814638"/>
          <p14:tracePt t="809" x="6451600" y="2814638"/>
          <p14:tracePt t="811" x="6459538" y="2806700"/>
          <p14:tracePt t="815" x="6475413" y="2790825"/>
          <p14:tracePt t="817" x="6483350" y="2782888"/>
          <p14:tracePt t="819" x="6491288" y="2774950"/>
          <p14:tracePt t="821" x="6499225" y="2767013"/>
          <p14:tracePt t="823" x="6515100" y="2759075"/>
          <p14:tracePt t="825" x="6523038" y="2751138"/>
          <p14:tracePt t="828" x="6538913" y="2743200"/>
          <p14:tracePt t="830" x="6546850" y="2735263"/>
          <p14:tracePt t="832" x="6562725" y="2727325"/>
          <p14:tracePt t="834" x="6578600" y="2719388"/>
          <p14:tracePt t="836" x="6586538" y="2711450"/>
          <p14:tracePt t="838" x="6602413" y="2703513"/>
          <p14:tracePt t="840" x="6618288" y="2695575"/>
          <p14:tracePt t="842" x="6626225" y="2687638"/>
          <p14:tracePt t="843" x="6642100" y="2679700"/>
          <p14:tracePt t="846" x="6657975" y="2671763"/>
          <p14:tracePt t="848" x="6673850" y="2663825"/>
          <p14:tracePt t="850" x="6689725" y="2655888"/>
          <p14:tracePt t="852" x="6705600" y="2640013"/>
          <p14:tracePt t="854" x="6721475" y="2632075"/>
          <p14:tracePt t="856" x="6737350" y="2624138"/>
          <p14:tracePt t="858" x="6745288" y="2616200"/>
          <p14:tracePt t="860" x="6761163" y="2600325"/>
          <p14:tracePt t="861" x="6777038" y="2592388"/>
          <p14:tracePt t="864" x="6794500" y="2584450"/>
          <p14:tracePt t="866" x="6810375" y="2576513"/>
          <p14:tracePt t="867" x="6826250" y="2559050"/>
          <p14:tracePt t="870" x="6842125" y="2551113"/>
          <p14:tracePt t="871" x="6858000" y="2543175"/>
          <p14:tracePt t="874" x="6865938" y="2527300"/>
          <p14:tracePt t="875" x="6881813" y="2519363"/>
          <p14:tracePt t="878" x="6897688" y="2503488"/>
          <p14:tracePt t="880" x="6913563" y="2495550"/>
          <p14:tracePt t="882" x="6929438" y="2479675"/>
          <p14:tracePt t="884" x="6937375" y="2471738"/>
          <p14:tracePt t="886" x="6953250" y="2463800"/>
          <p14:tracePt t="888" x="6961188" y="2455863"/>
          <p14:tracePt t="890" x="6969125" y="2439988"/>
          <p14:tracePt t="892" x="6977063" y="2439988"/>
          <p14:tracePt t="894" x="6985000" y="2432050"/>
          <p14:tracePt t="896" x="7000875" y="2424113"/>
          <p14:tracePt t="898" x="7000875" y="2416175"/>
          <p14:tracePt t="913" x="7048500" y="2368550"/>
          <p14:tracePt t="915" x="7056438" y="2360613"/>
          <p14:tracePt t="918" x="7064375" y="2352675"/>
          <p14:tracePt t="920" x="7072313" y="2344738"/>
          <p14:tracePt t="921" x="7080250" y="2336800"/>
          <p14:tracePt t="923" x="7088188" y="2328863"/>
          <p14:tracePt t="928" x="7096125" y="2320925"/>
          <p14:tracePt t="932" x="7112000" y="2305050"/>
          <p14:tracePt t="936" x="7119938" y="2297113"/>
          <p14:tracePt t="938" x="7127875" y="2289175"/>
          <p14:tracePt t="939" x="7135813" y="2281238"/>
          <p14:tracePt t="941" x="7145338" y="2281238"/>
          <p14:tracePt t="944" x="7145338" y="2273300"/>
          <p14:tracePt t="946" x="7153275" y="2265363"/>
          <p14:tracePt t="949" x="7161213" y="2257425"/>
          <p14:tracePt t="950" x="7169150" y="2257425"/>
          <p14:tracePt t="951" x="7169150" y="2249488"/>
          <p14:tracePt t="953" x="7177088" y="2241550"/>
          <p14:tracePt t="955" x="7185025" y="2241550"/>
          <p14:tracePt t="957" x="7185025" y="2233613"/>
          <p14:tracePt t="959" x="7192963" y="2233613"/>
          <p14:tracePt t="961" x="7200900" y="2224088"/>
          <p14:tracePt t="964" x="7208838" y="2216150"/>
          <p14:tracePt t="965" x="7216775" y="2216150"/>
          <p14:tracePt t="967" x="7216775" y="2208213"/>
          <p14:tracePt t="969" x="7224713" y="2208213"/>
          <p14:tracePt t="971" x="7232650" y="2200275"/>
          <p14:tracePt t="973" x="7240588" y="2192338"/>
          <p14:tracePt t="978" x="7248525" y="2192338"/>
          <p14:tracePt t="982" x="7256463" y="2184400"/>
          <p14:tracePt t="988" x="7264400" y="2176463"/>
          <p14:tracePt t="992" x="7272338" y="2176463"/>
          <p14:tracePt t="994" x="7272338" y="2168525"/>
          <p14:tracePt t="1004" x="7280275" y="2168525"/>
          <p14:tracePt t="1008" x="7280275" y="2160588"/>
          <p14:tracePt t="1032" x="7288213" y="2160588"/>
          <p14:tracePt t="2924" x="7288213" y="2168525"/>
          <p14:tracePt t="2938" x="7280275" y="2168525"/>
          <p14:tracePt t="2963" x="7280275" y="2176463"/>
          <p14:tracePt t="2965" x="7272338" y="2176463"/>
          <p14:tracePt t="2974" x="7264400" y="2176463"/>
          <p14:tracePt t="2988" x="7256463" y="2176463"/>
          <p14:tracePt t="2990" x="7256463" y="2184400"/>
          <p14:tracePt t="2995" x="7248525" y="2184400"/>
          <p14:tracePt t="3002" x="7240588" y="2184400"/>
          <p14:tracePt t="3006" x="7232650" y="2192338"/>
          <p14:tracePt t="3012" x="7224713" y="2192338"/>
          <p14:tracePt t="3018" x="7216775" y="2192338"/>
          <p14:tracePt t="3020" x="7208838" y="2192338"/>
          <p14:tracePt t="3024" x="7200900" y="2192338"/>
          <p14:tracePt t="3026" x="7200900" y="2200275"/>
          <p14:tracePt t="3028" x="7192963" y="2200275"/>
          <p14:tracePt t="3032" x="7185025" y="2200275"/>
          <p14:tracePt t="3036" x="7177088" y="2200275"/>
          <p14:tracePt t="3040" x="7169150" y="2200275"/>
          <p14:tracePt t="3042" x="7169150" y="2208213"/>
          <p14:tracePt t="3045" x="7161213" y="2208213"/>
          <p14:tracePt t="3050" x="7153275" y="2208213"/>
          <p14:tracePt t="3052" x="7153275" y="2216150"/>
          <p14:tracePt t="3054" x="7145338" y="2216150"/>
          <p14:tracePt t="3058" x="7135813" y="2216150"/>
          <p14:tracePt t="3064" x="7127875" y="2216150"/>
          <p14:tracePt t="3068" x="7127875" y="2224088"/>
          <p14:tracePt t="3070" x="7119938" y="2224088"/>
          <p14:tracePt t="3074" x="7112000" y="2224088"/>
          <p14:tracePt t="3076" x="7104063" y="2224088"/>
          <p14:tracePt t="3079" x="7104063" y="2233613"/>
          <p14:tracePt t="3082" x="7096125" y="2233613"/>
          <p14:tracePt t="3084" x="7088188" y="2233613"/>
          <p14:tracePt t="3088" x="7080250" y="2233613"/>
          <p14:tracePt t="3092" x="7072313" y="2233613"/>
          <p14:tracePt t="3095" x="7072313" y="2241550"/>
          <p14:tracePt t="3098" x="7064375" y="2241550"/>
          <p14:tracePt t="3102" x="7056438" y="2241550"/>
          <p14:tracePt t="3104" x="7048500" y="2249488"/>
          <p14:tracePt t="3109" x="7040563" y="2249488"/>
          <p14:tracePt t="3114" x="7032625" y="2249488"/>
          <p14:tracePt t="3120" x="7024688" y="2257425"/>
          <p14:tracePt t="3124" x="7016750" y="2257425"/>
          <p14:tracePt t="3130" x="7008813" y="2257425"/>
          <p14:tracePt t="3132" x="7008813" y="2265363"/>
          <p14:tracePt t="3140" x="7000875" y="2265363"/>
          <p14:tracePt t="3150" x="6992938" y="2265363"/>
          <p14:tracePt t="3164" x="6985000" y="2265363"/>
          <p14:tracePt t="3176" x="6977063" y="2265363"/>
          <p14:tracePt t="3179" x="6977063" y="2273300"/>
          <p14:tracePt t="3190" x="6969125" y="2273300"/>
          <p14:tracePt t="3198" x="6961188" y="2273300"/>
          <p14:tracePt t="3200" x="6961188" y="2281238"/>
          <p14:tracePt t="3204" x="6953250" y="2281238"/>
          <p14:tracePt t="3208" x="6945313" y="2281238"/>
          <p14:tracePt t="3210" x="6945313" y="2289175"/>
          <p14:tracePt t="3216" x="6937375" y="2289175"/>
          <p14:tracePt t="3226" x="6929438" y="2289175"/>
          <p14:tracePt t="3233" x="6929438" y="2297113"/>
          <p14:tracePt t="3235" x="6921500" y="2297113"/>
          <p14:tracePt t="3256" x="6913563" y="2297113"/>
          <p14:tracePt t="3285" x="6905625" y="2297113"/>
          <p14:tracePt t="3477" x="6905625" y="2305050"/>
          <p14:tracePt t="3478" x="6913563" y="2305050"/>
          <p14:tracePt t="3489" x="6921500" y="2305050"/>
          <p14:tracePt t="3495" x="6929438" y="2305050"/>
          <p14:tracePt t="3496" x="6929438" y="2312988"/>
          <p14:tracePt t="3502" x="6937375" y="2312988"/>
          <p14:tracePt t="3506" x="6937375" y="2320925"/>
          <p14:tracePt t="3508" x="6945313" y="2320925"/>
          <p14:tracePt t="3512" x="6953250" y="2320925"/>
          <p14:tracePt t="3516" x="6961188" y="2320925"/>
          <p14:tracePt t="3520" x="6969125" y="2320925"/>
          <p14:tracePt t="3522" x="6969125" y="2328863"/>
          <p14:tracePt t="3524" x="6977063" y="2328863"/>
          <p14:tracePt t="3526" x="6985000" y="2328863"/>
          <p14:tracePt t="3528" x="6985000" y="2336800"/>
          <p14:tracePt t="3530" x="6992938" y="2336800"/>
          <p14:tracePt t="3532" x="7000875" y="2336800"/>
          <p14:tracePt t="3533" x="7008813" y="2336800"/>
          <p14:tracePt t="3536" x="7008813" y="2344738"/>
          <p14:tracePt t="3537" x="7016750" y="2344738"/>
          <p14:tracePt t="3540" x="7024688" y="2344738"/>
          <p14:tracePt t="3544" x="7032625" y="2344738"/>
          <p14:tracePt t="3546" x="7040563" y="2352675"/>
          <p14:tracePt t="3547" x="7048500" y="2352675"/>
          <p14:tracePt t="3550" x="7056438" y="2352675"/>
          <p14:tracePt t="3554" x="7064375" y="2352675"/>
          <p14:tracePt t="3555" x="7072313" y="2360613"/>
          <p14:tracePt t="3557" x="7080250" y="2360613"/>
          <p14:tracePt t="3561" x="7088188" y="2360613"/>
          <p14:tracePt t="3562" x="7096125" y="2360613"/>
          <p14:tracePt t="3563" x="7104063" y="2360613"/>
          <p14:tracePt t="3565" x="7112000" y="2360613"/>
          <p14:tracePt t="3567" x="7119938" y="2360613"/>
          <p14:tracePt t="3569" x="7127875" y="2368550"/>
          <p14:tracePt t="3571" x="7135813" y="2368550"/>
          <p14:tracePt t="3573" x="7145338" y="2368550"/>
          <p14:tracePt t="3575" x="7153275" y="2368550"/>
          <p14:tracePt t="3578" x="7161213" y="2368550"/>
          <p14:tracePt t="3579" x="7169150" y="2376488"/>
          <p14:tracePt t="3584" x="7177088" y="2376488"/>
          <p14:tracePt t="3586" x="7185025" y="2376488"/>
          <p14:tracePt t="3588" x="7192963" y="2376488"/>
          <p14:tracePt t="3590" x="7200900" y="2376488"/>
          <p14:tracePt t="3593" x="7208838" y="2376488"/>
          <p14:tracePt t="3595" x="7216775" y="2384425"/>
          <p14:tracePt t="3596" x="7224713" y="2384425"/>
          <p14:tracePt t="3597" x="7232650" y="2384425"/>
          <p14:tracePt t="3599" x="7240588" y="2384425"/>
          <p14:tracePt t="3602" x="7248525" y="2384425"/>
          <p14:tracePt t="3603" x="7256463" y="2392363"/>
          <p14:tracePt t="3605" x="7264400" y="2392363"/>
          <p14:tracePt t="3608" x="7272338" y="2392363"/>
          <p14:tracePt t="3610" x="7288213" y="2392363"/>
          <p14:tracePt t="3612" x="7296150" y="2400300"/>
          <p14:tracePt t="3613" x="7304088" y="2400300"/>
          <p14:tracePt t="3615" x="7319963" y="2400300"/>
          <p14:tracePt t="3617" x="7327900" y="2408238"/>
          <p14:tracePt t="3619" x="7335838" y="2408238"/>
          <p14:tracePt t="3621" x="7351713" y="2408238"/>
          <p14:tracePt t="3624" x="7359650" y="2416175"/>
          <p14:tracePt t="3626" x="7375525" y="2416175"/>
          <p14:tracePt t="3629" x="7383463" y="2416175"/>
          <p14:tracePt t="3630" x="7399338" y="2416175"/>
          <p14:tracePt t="3632" x="7415213" y="2424113"/>
          <p14:tracePt t="3633" x="7423150" y="2424113"/>
          <p14:tracePt t="3635" x="7439025" y="2432050"/>
          <p14:tracePt t="3637" x="7454900" y="2432050"/>
          <p14:tracePt t="3639" x="7462838" y="2432050"/>
          <p14:tracePt t="3642" x="7478713" y="2439988"/>
          <p14:tracePt t="3645" x="7504113" y="2447925"/>
          <p14:tracePt t="3648" x="7519988" y="2447925"/>
          <p14:tracePt t="3649" x="7535863" y="2455863"/>
          <p14:tracePt t="3651" x="7543800" y="2455863"/>
          <p14:tracePt t="3653" x="7559675" y="2463800"/>
          <p14:tracePt t="3655" x="7575550" y="2463800"/>
          <p14:tracePt t="3657" x="7591425" y="2463800"/>
          <p14:tracePt t="3660" x="7599363" y="2471738"/>
          <p14:tracePt t="3662" x="7615238" y="2471738"/>
          <p14:tracePt t="3663" x="7631113" y="2479675"/>
          <p14:tracePt t="3665" x="7646988" y="2479675"/>
          <p14:tracePt t="3667" x="7654925" y="2479675"/>
          <p14:tracePt t="3669" x="7670800" y="2487613"/>
          <p14:tracePt t="3671" x="7686675" y="2487613"/>
          <p14:tracePt t="3673" x="7694613" y="2487613"/>
          <p14:tracePt t="3676" x="7710488" y="2495550"/>
          <p14:tracePt t="3679" x="7726363" y="2495550"/>
          <p14:tracePt t="3680" x="7734300" y="2495550"/>
          <p14:tracePt t="3682" x="7750175" y="2503488"/>
          <p14:tracePt t="3683" x="7758113" y="2503488"/>
          <p14:tracePt t="3686" x="7773988" y="2503488"/>
          <p14:tracePt t="3687" x="7789863" y="2511425"/>
          <p14:tracePt t="3689" x="7797800" y="2511425"/>
          <p14:tracePt t="3692" x="7813675" y="2511425"/>
          <p14:tracePt t="3695" x="7829550" y="2519363"/>
          <p14:tracePt t="3696" x="7839075" y="2519363"/>
          <p14:tracePt t="3698" x="7854950" y="2519363"/>
          <p14:tracePt t="3700" x="7870825" y="2527300"/>
          <p14:tracePt t="3702" x="7878763" y="2527300"/>
          <p14:tracePt t="3703" x="7894638" y="2527300"/>
          <p14:tracePt t="3706" x="7910513" y="2535238"/>
          <p14:tracePt t="3708" x="7918450" y="2535238"/>
          <p14:tracePt t="3710" x="7934325" y="2535238"/>
          <p14:tracePt t="3712" x="7950200" y="2535238"/>
          <p14:tracePt t="3714" x="7958138" y="2535238"/>
          <p14:tracePt t="3716" x="7974013" y="2535238"/>
          <p14:tracePt t="3718" x="7981950" y="2535238"/>
          <p14:tracePt t="3719" x="7989888" y="2543175"/>
          <p14:tracePt t="3721" x="8005763" y="2543175"/>
          <p14:tracePt t="3723" x="8021638" y="2543175"/>
          <p14:tracePt t="3725" x="8029575" y="2543175"/>
          <p14:tracePt t="3728" x="8045450" y="2543175"/>
          <p14:tracePt t="3729" x="8053388" y="2543175"/>
          <p14:tracePt t="3731" x="8061325" y="2543175"/>
          <p14:tracePt t="3733" x="8077200" y="2543175"/>
          <p14:tracePt t="3735" x="8085138" y="2543175"/>
          <p14:tracePt t="3737" x="8093075" y="2551113"/>
          <p14:tracePt t="3739" x="8101013" y="2551113"/>
          <p14:tracePt t="3742" x="8116888" y="2551113"/>
          <p14:tracePt t="3744" x="8124825" y="2551113"/>
          <p14:tracePt t="3746" x="8132763" y="2551113"/>
          <p14:tracePt t="3748" x="8140700" y="2551113"/>
          <p14:tracePt t="3750" x="8148638" y="2551113"/>
          <p14:tracePt t="3751" x="8164513" y="2551113"/>
          <p14:tracePt t="3757" x="8172450" y="2551113"/>
          <p14:tracePt t="3759" x="8180388" y="2551113"/>
          <p14:tracePt t="3761" x="8189913" y="2551113"/>
          <p14:tracePt t="3764" x="8197850" y="2551113"/>
          <p14:tracePt t="3768" x="8205788" y="2551113"/>
          <p14:tracePt t="3774" x="8205788" y="2543175"/>
          <p14:tracePt t="3786" x="8213725" y="2543175"/>
          <p14:tracePt t="3814" x="8221663" y="2543175"/>
          <p14:tracePt t="3822" x="8229600" y="2543175"/>
          <p14:tracePt t="3826" x="8237538" y="2543175"/>
          <p14:tracePt t="3830" x="8245475" y="2543175"/>
          <p14:tracePt t="3834" x="8253413" y="2543175"/>
          <p14:tracePt t="3838" x="8261350" y="2543175"/>
          <p14:tracePt t="3842" x="8269288" y="2543175"/>
          <p14:tracePt t="3846" x="8277225" y="2543175"/>
          <p14:tracePt t="3850" x="8285163" y="2543175"/>
          <p14:tracePt t="3852" x="8285163" y="2551113"/>
          <p14:tracePt t="3854" x="8293100" y="2551113"/>
          <p14:tracePt t="3862" x="8301038" y="2551113"/>
          <p14:tracePt t="3876" x="8308975" y="2551113"/>
          <p14:tracePt t="3879" x="8308975" y="2559050"/>
          <p14:tracePt t="3927" x="8316913" y="2559050"/>
          <p14:tracePt t="3938" x="8316913" y="2551113"/>
          <p14:tracePt t="3952" x="8316913" y="2543175"/>
          <p14:tracePt t="3961" x="8308975" y="2543175"/>
          <p14:tracePt t="3963" x="8308975" y="2535238"/>
          <p14:tracePt t="3968" x="8301038" y="2527300"/>
          <p14:tracePt t="3974" x="8293100" y="2519363"/>
          <p14:tracePt t="3978" x="8285163" y="2519363"/>
          <p14:tracePt t="3980" x="8285163" y="2511425"/>
          <p14:tracePt t="3984" x="8277225" y="2511425"/>
          <p14:tracePt t="3985" x="8269288" y="2511425"/>
          <p14:tracePt t="3987" x="8269288" y="2503488"/>
          <p14:tracePt t="3989" x="8261350" y="2503488"/>
          <p14:tracePt t="3994" x="8253413" y="2495550"/>
          <p14:tracePt t="3996" x="8245475" y="2495550"/>
          <p14:tracePt t="4000" x="8237538" y="2487613"/>
          <p14:tracePt t="4002" x="8229600" y="2487613"/>
          <p14:tracePt t="4006" x="8221663" y="2479675"/>
          <p14:tracePt t="4008" x="8213725" y="2479675"/>
          <p14:tracePt t="4012" x="8205788" y="2479675"/>
          <p14:tracePt t="4014" x="8197850" y="2479675"/>
          <p14:tracePt t="4015" x="8197850" y="2471738"/>
          <p14:tracePt t="4017" x="8189913" y="2471738"/>
          <p14:tracePt t="4019" x="8180388" y="2471738"/>
          <p14:tracePt t="4024" x="8172450" y="2463800"/>
          <p14:tracePt t="4026" x="8164513" y="2463800"/>
          <p14:tracePt t="4028" x="8156575" y="2455863"/>
          <p14:tracePt t="4032" x="8148638" y="2455863"/>
          <p14:tracePt t="4034" x="8140700" y="2447925"/>
          <p14:tracePt t="4038" x="8132763" y="2447925"/>
          <p14:tracePt t="4040" x="8124825" y="2447925"/>
          <p14:tracePt t="4042" x="8116888" y="2439988"/>
          <p14:tracePt t="4045" x="8108950" y="2439988"/>
          <p14:tracePt t="4048" x="8101013" y="2439988"/>
          <p14:tracePt t="4050" x="8093075" y="2432050"/>
          <p14:tracePt t="4054" x="8085138" y="2424113"/>
          <p14:tracePt t="4056" x="8077200" y="2424113"/>
          <p14:tracePt t="4061" x="8069263" y="2416175"/>
          <p14:tracePt t="4062" x="8061325" y="2416175"/>
          <p14:tracePt t="4063" x="8053388" y="2416175"/>
          <p14:tracePt t="4065" x="8053388" y="2408238"/>
          <p14:tracePt t="4067" x="8037513" y="2408238"/>
          <p14:tracePt t="4072" x="8029575" y="2408238"/>
          <p14:tracePt t="4074" x="8021638" y="2400300"/>
          <p14:tracePt t="4076" x="8005763" y="2400300"/>
          <p14:tracePt t="4078" x="7997825" y="2392363"/>
          <p14:tracePt t="4080" x="7989888" y="2392363"/>
          <p14:tracePt t="4081" x="7981950" y="2384425"/>
          <p14:tracePt t="4083" x="7966075" y="2384425"/>
          <p14:tracePt t="4085" x="7958138" y="2384425"/>
          <p14:tracePt t="4087" x="7950200" y="2376488"/>
          <p14:tracePt t="4089" x="7942263" y="2376488"/>
          <p14:tracePt t="4092" x="7926388" y="2368550"/>
          <p14:tracePt t="4096" x="7910513" y="2360613"/>
          <p14:tracePt t="4098" x="7902575" y="2360613"/>
          <p14:tracePt t="4100" x="7894638" y="2352675"/>
          <p14:tracePt t="4102" x="7886700" y="2352675"/>
          <p14:tracePt t="4103" x="7878763" y="2352675"/>
          <p14:tracePt t="4105" x="7870825" y="2344738"/>
          <p14:tracePt t="4108" x="7854950" y="2344738"/>
          <p14:tracePt t="4111" x="7847013" y="2344738"/>
          <p14:tracePt t="4112" x="7839075" y="2336800"/>
          <p14:tracePt t="4114" x="7829550" y="2336800"/>
          <p14:tracePt t="4116" x="7821613" y="2336800"/>
          <p14:tracePt t="4117" x="7821613" y="2328863"/>
          <p14:tracePt t="4119" x="7813675" y="2328863"/>
          <p14:tracePt t="4121" x="7805738" y="2328863"/>
          <p14:tracePt t="4126" x="7797800" y="2320925"/>
          <p14:tracePt t="4129" x="7789863" y="2320925"/>
          <p14:tracePt t="4132" x="7781925" y="2320925"/>
          <p14:tracePt t="4136" x="7773988" y="2312988"/>
          <p14:tracePt t="4142" x="7766050" y="2312988"/>
          <p14:tracePt t="4152" x="7758113" y="2312988"/>
          <p14:tracePt t="4215" x="7750175" y="2312988"/>
          <p14:tracePt t="4222" x="7750175" y="2305050"/>
          <p14:tracePt t="4236" x="7742238" y="2305050"/>
          <p14:tracePt t="4250" x="7734300" y="2305050"/>
          <p14:tracePt t="4264" x="7734300" y="2297113"/>
          <p14:tracePt t="4266" x="7726363" y="2297113"/>
          <p14:tracePt t="4292" x="7718425" y="2297113"/>
          <p14:tracePt t="4363" x="7710488" y="2297113"/>
          <p14:tracePt t="4381" x="7702550" y="2297113"/>
          <p14:tracePt t="4382" x="7702550" y="2289175"/>
          <p14:tracePt t="4395" x="7694613" y="2289175"/>
          <p14:tracePt t="4418" x="7694613" y="2281238"/>
          <p14:tracePt t="4843" x="7686675" y="2281238"/>
          <p14:tracePt t="4916" x="7678738" y="2281238"/>
          <p14:tracePt t="4975" x="7670800" y="2281238"/>
          <p14:tracePt t="5032" x="7662863" y="2281238"/>
          <p14:tracePt t="5047" x="7654925" y="2281238"/>
          <p14:tracePt t="5050" x="7654925" y="2273300"/>
          <p14:tracePt t="5052" x="7646988" y="2273300"/>
          <p14:tracePt t="5056" x="7639050" y="2273300"/>
          <p14:tracePt t="5061" x="7631113" y="2273300"/>
          <p14:tracePt t="5063" x="7623175" y="2265363"/>
          <p14:tracePt t="5066" x="7615238" y="2265363"/>
          <p14:tracePt t="5068" x="7607300" y="2265363"/>
          <p14:tracePt t="5070" x="7599363" y="2265363"/>
          <p14:tracePt t="5072" x="7591425" y="2265363"/>
          <p14:tracePt t="5074" x="7583488" y="2257425"/>
          <p14:tracePt t="5076" x="7575550" y="2257425"/>
          <p14:tracePt t="5078" x="7567613" y="2257425"/>
          <p14:tracePt t="5079" x="7559675" y="2257425"/>
          <p14:tracePt t="5081" x="7551738" y="2257425"/>
          <p14:tracePt t="5083" x="7543800" y="2249488"/>
          <p14:tracePt t="5085" x="7535863" y="2249488"/>
          <p14:tracePt t="5087" x="7527925" y="2249488"/>
          <p14:tracePt t="5089" x="7519988" y="2249488"/>
          <p14:tracePt t="5093" x="7512050" y="2249488"/>
          <p14:tracePt t="5094" x="7504113" y="2241550"/>
          <p14:tracePt t="5095" x="7496175" y="2241550"/>
          <p14:tracePt t="5097" x="7486650" y="2241550"/>
          <p14:tracePt t="5099" x="7478713" y="2241550"/>
          <p14:tracePt t="5102" x="7470775" y="2241550"/>
          <p14:tracePt t="5103" x="7462838" y="2233613"/>
          <p14:tracePt t="5106" x="7454900" y="2233613"/>
          <p14:tracePt t="5108" x="7446963" y="2233613"/>
          <p14:tracePt t="5111" x="7439025" y="2233613"/>
          <p14:tracePt t="5112" x="7431088" y="2233613"/>
          <p14:tracePt t="5113" x="7423150" y="2233613"/>
          <p14:tracePt t="5115" x="7415213" y="2233613"/>
          <p14:tracePt t="5118" x="7407275" y="2233613"/>
          <p14:tracePt t="5120" x="7399338" y="2224088"/>
          <p14:tracePt t="5122" x="7391400" y="2224088"/>
          <p14:tracePt t="5124" x="7383463" y="2224088"/>
          <p14:tracePt t="5127" x="7375525" y="2224088"/>
          <p14:tracePt t="5128" x="7359650" y="2224088"/>
          <p14:tracePt t="5129" x="7351713" y="2224088"/>
          <p14:tracePt t="5131" x="7335838" y="2224088"/>
          <p14:tracePt t="5134" x="7327900" y="2224088"/>
          <p14:tracePt t="5136" x="7319963" y="2224088"/>
          <p14:tracePt t="5138" x="7304088" y="2224088"/>
          <p14:tracePt t="5140" x="7296150" y="2224088"/>
          <p14:tracePt t="5142" x="7280275" y="2224088"/>
          <p14:tracePt t="5144" x="7272338" y="2224088"/>
          <p14:tracePt t="5146" x="7256463" y="2216150"/>
          <p14:tracePt t="5147" x="7248525" y="2216150"/>
          <p14:tracePt t="5150" x="7232650" y="2216150"/>
          <p14:tracePt t="5152" x="7216775" y="2216150"/>
          <p14:tracePt t="5154" x="7200900" y="2216150"/>
          <p14:tracePt t="5155" x="7185025" y="2216150"/>
          <p14:tracePt t="5157" x="7169150" y="2216150"/>
          <p14:tracePt t="5160" x="7153275" y="2216150"/>
          <p14:tracePt t="5161" x="7135813" y="2216150"/>
          <p14:tracePt t="5163" x="7112000" y="2216150"/>
          <p14:tracePt t="5165" x="7088188" y="2216150"/>
          <p14:tracePt t="5167" x="7072313" y="2216150"/>
          <p14:tracePt t="5169" x="7056438" y="2216150"/>
          <p14:tracePt t="5171" x="7032625" y="2216150"/>
          <p14:tracePt t="5174" x="7008813" y="2216150"/>
          <p14:tracePt t="5177" x="6977063" y="2216150"/>
          <p14:tracePt t="5178" x="6953250" y="2216150"/>
          <p14:tracePt t="5180" x="6921500" y="2216150"/>
          <p14:tracePt t="5182" x="6897688" y="2216150"/>
          <p14:tracePt t="5184" x="6865938" y="2216150"/>
          <p14:tracePt t="5186" x="6834188" y="2224088"/>
          <p14:tracePt t="5188" x="6802438" y="2224088"/>
          <p14:tracePt t="5190" x="6761163" y="2224088"/>
          <p14:tracePt t="5192" x="6729413" y="2224088"/>
          <p14:tracePt t="5194" x="6689725" y="2224088"/>
          <p14:tracePt t="5196" x="6657975" y="2224088"/>
          <p14:tracePt t="5197" x="6626225" y="2233613"/>
          <p14:tracePt t="5199" x="6586538" y="2233613"/>
          <p14:tracePt t="5201" x="6546850" y="2233613"/>
          <p14:tracePt t="5203" x="6507163" y="2233613"/>
          <p14:tracePt t="5205" x="6475413" y="2233613"/>
          <p14:tracePt t="5207" x="6434138" y="2233613"/>
          <p14:tracePt t="5210" x="6402388" y="2241550"/>
          <p14:tracePt t="5212" x="6362700" y="2241550"/>
          <p14:tracePt t="5213" x="6330950" y="2241550"/>
          <p14:tracePt t="5215" x="6299200" y="2249488"/>
          <p14:tracePt t="5217" x="6267450" y="2249488"/>
          <p14:tracePt t="5219" x="6243638" y="2249488"/>
          <p14:tracePt t="5221" x="6211888" y="2257425"/>
          <p14:tracePt t="5224" x="6180138" y="2257425"/>
          <p14:tracePt t="5227" x="6156325" y="2257425"/>
          <p14:tracePt t="5228" x="6132513" y="2265363"/>
          <p14:tracePt t="5229" x="6108700" y="2265363"/>
          <p14:tracePt t="5231" x="6083300" y="2265363"/>
          <p14:tracePt t="5233" x="6059488" y="2265363"/>
          <p14:tracePt t="5235" x="6035675" y="2273300"/>
          <p14:tracePt t="5237" x="6011863" y="2273300"/>
          <p14:tracePt t="5240" x="5995988" y="2273300"/>
          <p14:tracePt t="5242" x="5980113" y="2281238"/>
          <p14:tracePt t="5244" x="5964238" y="2281238"/>
          <p14:tracePt t="5246" x="5940425" y="2289175"/>
          <p14:tracePt t="5248" x="5924550" y="2289175"/>
          <p14:tracePt t="5250" x="5908675" y="2289175"/>
          <p14:tracePt t="5252" x="5892800" y="2297113"/>
          <p14:tracePt t="5253" x="5868988" y="2297113"/>
          <p14:tracePt t="5255" x="5861050" y="2297113"/>
          <p14:tracePt t="5257" x="5845175" y="2305050"/>
          <p14:tracePt t="5260" x="5829300" y="2305050"/>
          <p14:tracePt t="5262" x="5813425" y="2305050"/>
          <p14:tracePt t="5264" x="5797550" y="2312988"/>
          <p14:tracePt t="5266" x="5781675" y="2312988"/>
          <p14:tracePt t="5267" x="5765800" y="2320925"/>
          <p14:tracePt t="5269" x="5757863" y="2320925"/>
          <p14:tracePt t="5271" x="5740400" y="2320925"/>
          <p14:tracePt t="5274" x="5724525" y="2328863"/>
          <p14:tracePt t="5277" x="5716588" y="2328863"/>
          <p14:tracePt t="5278" x="5700713" y="2328863"/>
          <p14:tracePt t="5280" x="5684838" y="2336800"/>
          <p14:tracePt t="5282" x="5668963" y="2336800"/>
          <p14:tracePt t="5283" x="5653088" y="2336800"/>
          <p14:tracePt t="5285" x="5645150" y="2344738"/>
          <p14:tracePt t="5288" x="5629275" y="2344738"/>
          <p14:tracePt t="5290" x="5613400" y="2352675"/>
          <p14:tracePt t="5293" x="5597525" y="2352675"/>
          <p14:tracePt t="5294" x="5589588" y="2360613"/>
          <p14:tracePt t="5295" x="5573713" y="2360613"/>
          <p14:tracePt t="5297" x="5557838" y="2360613"/>
          <p14:tracePt t="5299" x="5541963" y="2368550"/>
          <p14:tracePt t="5301" x="5526088" y="2368550"/>
          <p14:tracePt t="5303" x="5510213" y="2376488"/>
          <p14:tracePt t="5305" x="5486400" y="2376488"/>
          <p14:tracePt t="5308" x="5470525" y="2376488"/>
          <p14:tracePt t="5310" x="5454650" y="2384425"/>
          <p14:tracePt t="5312" x="5430838" y="2384425"/>
          <p14:tracePt t="5314" x="5414963" y="2392363"/>
          <p14:tracePt t="5316" x="5389563" y="2392363"/>
          <p14:tracePt t="5317" x="5373688" y="2392363"/>
          <p14:tracePt t="5319" x="5357813" y="2400300"/>
          <p14:tracePt t="5321" x="5334000" y="2408238"/>
          <p14:tracePt t="5324" x="5310188" y="2408238"/>
          <p14:tracePt t="5327" x="5294313" y="2408238"/>
          <p14:tracePt t="5329" x="5270500" y="2416175"/>
          <p14:tracePt t="5329" x="5254625" y="2416175"/>
          <p14:tracePt t="5331" x="5230813" y="2424113"/>
          <p14:tracePt t="5333" x="5207000" y="2424113"/>
          <p14:tracePt t="5335" x="5183188" y="2432050"/>
          <p14:tracePt t="5337" x="5167313" y="2439988"/>
          <p14:tracePt t="5340" x="5143500" y="2439988"/>
          <p14:tracePt t="5342" x="5127625" y="2447925"/>
          <p14:tracePt t="5344" x="5103813" y="2455863"/>
          <p14:tracePt t="5346" x="5080000" y="2455863"/>
          <p14:tracePt t="5347" x="5064125" y="2463800"/>
          <p14:tracePt t="5349" x="5038725" y="2471738"/>
          <p14:tracePt t="5351" x="5014913" y="2471738"/>
          <p14:tracePt t="5353" x="4991100" y="2479675"/>
          <p14:tracePt t="5355" x="4967288" y="2487613"/>
          <p14:tracePt t="5358" x="4951413" y="2487613"/>
          <p14:tracePt t="5361" x="4927600" y="2495550"/>
          <p14:tracePt t="5362" x="4903788" y="2503488"/>
          <p14:tracePt t="5363" x="4879975" y="2503488"/>
          <p14:tracePt t="5365" x="4856163" y="2511425"/>
          <p14:tracePt t="5368" x="4840288" y="2519363"/>
          <p14:tracePt t="5370" x="4816475" y="2519363"/>
          <p14:tracePt t="5372" x="4792663" y="2527300"/>
          <p14:tracePt t="5374" x="4768850" y="2535238"/>
          <p14:tracePt t="5377" x="4752975" y="2535238"/>
          <p14:tracePt t="5378" x="4729163" y="2543175"/>
          <p14:tracePt t="5380" x="4705350" y="2551113"/>
          <p14:tracePt t="5381" x="4679950" y="2551113"/>
          <p14:tracePt t="5384" x="4664075" y="2559050"/>
          <p14:tracePt t="5386" x="4640263" y="2559050"/>
          <p14:tracePt t="5388" x="4616450" y="2566988"/>
          <p14:tracePt t="5391" x="4592638" y="2566988"/>
          <p14:tracePt t="5393" x="4576763" y="2576513"/>
          <p14:tracePt t="5395" x="4537075" y="2584450"/>
          <p14:tracePt t="5398" x="4513263" y="2592388"/>
          <p14:tracePt t="5400" x="4489450" y="2592388"/>
          <p14:tracePt t="5402" x="4465638" y="2600325"/>
          <p14:tracePt t="5404" x="4449763" y="2600325"/>
          <p14:tracePt t="5406" x="4425950" y="2608263"/>
          <p14:tracePt t="5408" x="4410075" y="2608263"/>
          <p14:tracePt t="5410" x="4386263" y="2616200"/>
          <p14:tracePt t="5412" x="4362450" y="2616200"/>
          <p14:tracePt t="5414" x="4344988" y="2624138"/>
          <p14:tracePt t="5416" x="4329113" y="2624138"/>
          <p14:tracePt t="5418" x="4313238" y="2624138"/>
          <p14:tracePt t="5419" x="4289425" y="2624138"/>
          <p14:tracePt t="5422" x="4273550" y="2632075"/>
          <p14:tracePt t="5424" x="4257675" y="2632075"/>
          <p14:tracePt t="5427" x="4241800" y="2632075"/>
          <p14:tracePt t="5428" x="4225925" y="2640013"/>
          <p14:tracePt t="5429" x="4210050" y="2640013"/>
          <p14:tracePt t="5432" x="4194175" y="2640013"/>
          <p14:tracePt t="5434" x="4178300" y="2640013"/>
          <p14:tracePt t="5435" x="4162425" y="2647950"/>
          <p14:tracePt t="5438" x="4146550" y="2647950"/>
          <p14:tracePt t="5440" x="4130675" y="2647950"/>
          <p14:tracePt t="5442" x="4122738" y="2647950"/>
          <p14:tracePt t="5444" x="4106863" y="2655888"/>
          <p14:tracePt t="5446" x="4090988" y="2655888"/>
          <p14:tracePt t="5448" x="4075113" y="2655888"/>
          <p14:tracePt t="5450" x="4067175" y="2655888"/>
          <p14:tracePt t="5452" x="4051300" y="2663825"/>
          <p14:tracePt t="5454" x="4035425" y="2663825"/>
          <p14:tracePt t="5456" x="4019550" y="2663825"/>
          <p14:tracePt t="5458" x="4002088" y="2663825"/>
          <p14:tracePt t="5460" x="3986213" y="2663825"/>
          <p14:tracePt t="5462" x="3970338" y="2663825"/>
          <p14:tracePt t="5464" x="3962400" y="2663825"/>
          <p14:tracePt t="5466" x="3946525" y="2663825"/>
          <p14:tracePt t="5468" x="3930650" y="2663825"/>
          <p14:tracePt t="5469" x="3922713" y="2671763"/>
          <p14:tracePt t="5471" x="3906838" y="2671763"/>
          <p14:tracePt t="5474" x="3890963" y="2671763"/>
          <p14:tracePt t="5476" x="3875088" y="2671763"/>
          <p14:tracePt t="5478" x="3867150" y="2671763"/>
          <p14:tracePt t="5479" x="3851275" y="2671763"/>
          <p14:tracePt t="5482" x="3843338" y="2671763"/>
          <p14:tracePt t="5484" x="3827463" y="2671763"/>
          <p14:tracePt t="5486" x="3811588" y="2679700"/>
          <p14:tracePt t="5487" x="3795713" y="2679700"/>
          <p14:tracePt t="5490" x="3779838" y="2679700"/>
          <p14:tracePt t="5492" x="3771900" y="2679700"/>
          <p14:tracePt t="5493" x="3756025" y="2679700"/>
          <p14:tracePt t="5495" x="3740150" y="2679700"/>
          <p14:tracePt t="5497" x="3724275" y="2679700"/>
          <p14:tracePt t="5499" x="3708400" y="2679700"/>
          <p14:tracePt t="5501" x="3692525" y="2679700"/>
          <p14:tracePt t="5503" x="3676650" y="2679700"/>
          <p14:tracePt t="5505" x="3660775" y="2679700"/>
          <p14:tracePt t="5508" x="3643313" y="2687638"/>
          <p14:tracePt t="5511" x="3627438" y="2687638"/>
          <p14:tracePt t="5512" x="3611563" y="2687638"/>
          <p14:tracePt t="5514" x="3595688" y="2687638"/>
          <p14:tracePt t="5515" x="3579813" y="2687638"/>
          <p14:tracePt t="5517" x="3563938" y="2687638"/>
          <p14:tracePt t="5519" x="3548063" y="2687638"/>
          <p14:tracePt t="5521" x="3532188" y="2687638"/>
          <p14:tracePt t="5524" x="3524250" y="2687638"/>
          <p14:tracePt t="5526" x="3508375" y="2687638"/>
          <p14:tracePt t="5528" x="3492500" y="2695575"/>
          <p14:tracePt t="5530" x="3484563" y="2695575"/>
          <p14:tracePt t="5531" x="3468688" y="2695575"/>
          <p14:tracePt t="5533" x="3460750" y="2695575"/>
          <p14:tracePt t="5535" x="3444875" y="2695575"/>
          <p14:tracePt t="5537" x="3429000" y="2695575"/>
          <p14:tracePt t="5540" x="3421063" y="2695575"/>
          <p14:tracePt t="5542" x="3413125" y="2695575"/>
          <p14:tracePt t="5544" x="3397250" y="2695575"/>
          <p14:tracePt t="5546" x="3389313" y="2695575"/>
          <p14:tracePt t="5548" x="3373438" y="2695575"/>
          <p14:tracePt t="5549" x="3365500" y="2695575"/>
          <p14:tracePt t="5551" x="3357563" y="2695575"/>
          <p14:tracePt t="5553" x="3349625" y="2695575"/>
          <p14:tracePt t="5555" x="3333750" y="2695575"/>
          <p14:tracePt t="5558" x="3325813" y="2695575"/>
          <p14:tracePt t="5560" x="3317875" y="2695575"/>
          <p14:tracePt t="5561" x="3300413" y="2695575"/>
          <p14:tracePt t="5563" x="3292475" y="2695575"/>
          <p14:tracePt t="5565" x="3284538" y="2695575"/>
          <p14:tracePt t="5567" x="3276600" y="2695575"/>
          <p14:tracePt t="5572" x="3260725" y="2695575"/>
          <p14:tracePt t="5574" x="3252788" y="2695575"/>
          <p14:tracePt t="5576" x="3244850" y="2695575"/>
          <p14:tracePt t="5577" x="3236913" y="2695575"/>
          <p14:tracePt t="5580" x="3228975" y="2695575"/>
          <p14:tracePt t="5581" x="3213100" y="2695575"/>
          <p14:tracePt t="5584" x="3205163" y="2695575"/>
          <p14:tracePt t="5586" x="3197225" y="2695575"/>
          <p14:tracePt t="5588" x="3189288" y="2695575"/>
          <p14:tracePt t="5590" x="3181350" y="2695575"/>
          <p14:tracePt t="5592" x="3165475" y="2695575"/>
          <p14:tracePt t="5594" x="3157538" y="2695575"/>
          <p14:tracePt t="5595" x="3149600" y="2695575"/>
          <p14:tracePt t="5598" x="3133725" y="2695575"/>
          <p14:tracePt t="5600" x="3125788" y="2695575"/>
          <p14:tracePt t="5602" x="3117850" y="2695575"/>
          <p14:tracePt t="5604" x="3101975" y="2695575"/>
          <p14:tracePt t="5606" x="3094038" y="2695575"/>
          <p14:tracePt t="5608" x="3086100" y="2695575"/>
          <p14:tracePt t="5610" x="3070225" y="2695575"/>
          <p14:tracePt t="5612" x="3062288" y="2695575"/>
          <p14:tracePt t="5614" x="3046413" y="2695575"/>
          <p14:tracePt t="5615" x="3038475" y="2695575"/>
          <p14:tracePt t="5618" x="3030538" y="2695575"/>
          <p14:tracePt t="5620" x="3014663" y="2695575"/>
          <p14:tracePt t="5621" x="3006725" y="2695575"/>
          <p14:tracePt t="5624" x="2998788" y="2695575"/>
          <p14:tracePt t="5626" x="2982913" y="2695575"/>
          <p14:tracePt t="5627" x="2974975" y="2695575"/>
          <p14:tracePt t="5629" x="2957513" y="2695575"/>
          <p14:tracePt t="5632" x="2949575" y="2695575"/>
          <p14:tracePt t="5634" x="2941638" y="2695575"/>
          <p14:tracePt t="5635" x="2933700" y="2695575"/>
          <p14:tracePt t="5637" x="2925763" y="2695575"/>
          <p14:tracePt t="5640" x="2917825" y="2695575"/>
          <p14:tracePt t="5643" x="2909888" y="2695575"/>
          <p14:tracePt t="5644" x="2901950" y="2695575"/>
          <p14:tracePt t="5646" x="2894013" y="2695575"/>
          <p14:tracePt t="5647" x="2886075" y="2695575"/>
          <p14:tracePt t="5649" x="2878138" y="2695575"/>
          <p14:tracePt t="5651" x="2870200" y="2695575"/>
          <p14:tracePt t="5656" x="2862263" y="2695575"/>
          <p14:tracePt t="5659" x="2854325" y="2695575"/>
          <p14:tracePt t="5660" x="2846388" y="2695575"/>
          <p14:tracePt t="5664" x="2838450" y="2695575"/>
          <p14:tracePt t="5666" x="2830513" y="2695575"/>
          <p14:tracePt t="5670" x="2822575" y="2695575"/>
          <p14:tracePt t="5674" x="2814638" y="2695575"/>
          <p14:tracePt t="5678" x="2806700" y="2695575"/>
          <p14:tracePt t="5682" x="2798763" y="2695575"/>
          <p14:tracePt t="5686" x="2790825" y="2695575"/>
          <p14:tracePt t="5694" x="2782888" y="2695575"/>
          <p14:tracePt t="5706" x="2774950" y="2695575"/>
          <p14:tracePt t="5729" x="2767013" y="2695575"/>
          <p14:tracePt t="5745" x="2759075" y="2695575"/>
          <p14:tracePt t="5754" x="2751138" y="2695575"/>
          <p14:tracePt t="5766" x="2743200" y="2695575"/>
          <p14:tracePt t="5778" x="2735263" y="2695575"/>
          <p14:tracePt t="5804" x="2727325" y="2695575"/>
          <p14:tracePt t="5808" x="2727325" y="2703513"/>
          <p14:tracePt t="5810" x="2719388" y="2703513"/>
          <p14:tracePt t="5814" x="2711450" y="2703513"/>
          <p14:tracePt t="5818" x="2703513" y="2703513"/>
          <p14:tracePt t="5822" x="2695575" y="2703513"/>
          <p14:tracePt t="5824" x="2695575" y="2711450"/>
          <p14:tracePt t="5826" x="2687638" y="2711450"/>
          <p14:tracePt t="5828" x="2679700" y="2711450"/>
          <p14:tracePt t="5829" x="2671763" y="2711450"/>
          <p14:tracePt t="5834" x="2663825" y="2719388"/>
          <p14:tracePt t="5836" x="2655888" y="2719388"/>
          <p14:tracePt t="5838" x="2647950" y="2719388"/>
          <p14:tracePt t="5841" x="2640013" y="2719388"/>
          <p14:tracePt t="5842" x="2632075" y="2719388"/>
          <p14:tracePt t="5844" x="2624138" y="2727325"/>
          <p14:tracePt t="5845" x="2616200" y="2727325"/>
          <p14:tracePt t="5850" x="2606675" y="2727325"/>
          <p14:tracePt t="5852" x="2598738" y="2727325"/>
          <p14:tracePt t="5857" x="2590800" y="2735263"/>
          <p14:tracePt t="5859" x="2582863" y="2735263"/>
          <p14:tracePt t="5862" x="2574925" y="2735263"/>
          <p14:tracePt t="5866" x="2566988" y="2735263"/>
          <p14:tracePt t="5870" x="2559050" y="2735263"/>
          <p14:tracePt t="5872" x="2559050" y="2743200"/>
          <p14:tracePt t="5877" x="2551113" y="2743200"/>
          <p14:tracePt t="5882" x="2543175" y="2743200"/>
          <p14:tracePt t="5893" x="2535238" y="2751138"/>
          <p14:tracePt t="5898" x="2527300" y="2751138"/>
          <p14:tracePt t="5907" x="2519363" y="2751138"/>
          <p14:tracePt t="5912" x="2511425" y="2751138"/>
          <p14:tracePt t="5918" x="2503488" y="2759075"/>
          <p14:tracePt t="5922" x="2495550" y="2759075"/>
          <p14:tracePt t="5927" x="2487613" y="2767013"/>
          <p14:tracePt t="5930" x="2479675" y="2767013"/>
          <p14:tracePt t="5934" x="2471738" y="2767013"/>
          <p14:tracePt t="5936" x="2471738" y="2774950"/>
          <p14:tracePt t="5938" x="2463800" y="2774950"/>
          <p14:tracePt t="5940" x="2455863" y="2774950"/>
          <p14:tracePt t="5944" x="2447925" y="2774950"/>
          <p14:tracePt t="5948" x="2439988" y="2782888"/>
          <p14:tracePt t="5952" x="2432050" y="2782888"/>
          <p14:tracePt t="5956" x="2424113" y="2782888"/>
          <p14:tracePt t="5960" x="2416175" y="2790825"/>
          <p14:tracePt t="5966" x="2408238" y="2790825"/>
          <p14:tracePt t="5970" x="2400300" y="2790825"/>
          <p14:tracePt t="5973" x="2400300" y="2798763"/>
          <p14:tracePt t="5976" x="2392363" y="2798763"/>
          <p14:tracePt t="5982" x="2384425" y="2798763"/>
          <p14:tracePt t="5990" x="2384425" y="2806700"/>
          <p14:tracePt t="5993" x="2376488" y="2806700"/>
          <p14:tracePt t="6004" x="2368550" y="2806700"/>
          <p14:tracePt t="6052" x="2360613" y="2806700"/>
          <p14:tracePt t="6070" x="2352675" y="2806700"/>
          <p14:tracePt t="6083" x="2344738" y="2806700"/>
          <p14:tracePt t="6448" x="2336800" y="2806700"/>
          <p14:tracePt t="6855" x="2328863" y="2806700"/>
          <p14:tracePt t="6856" x="2328863" y="2798763"/>
          <p14:tracePt t="7164" x="2328863" y="2790825"/>
          <p14:tracePt t="7169" x="2320925" y="2790825"/>
          <p14:tracePt t="7366" x="2328863" y="2790825"/>
          <p14:tracePt t="7382" x="2336800" y="2790825"/>
          <p14:tracePt t="7399" x="2344738" y="2790825"/>
          <p14:tracePt t="7402" x="2352675" y="2790825"/>
          <p14:tracePt t="7408" x="2360613" y="2790825"/>
          <p14:tracePt t="7414" x="2368550" y="2790825"/>
          <p14:tracePt t="7418" x="2376488" y="2790825"/>
          <p14:tracePt t="7422" x="2384425" y="2790825"/>
          <p14:tracePt t="7425" x="2392363" y="2790825"/>
          <p14:tracePt t="7428" x="2400300" y="2790825"/>
          <p14:tracePt t="7432" x="2408238" y="2790825"/>
          <p14:tracePt t="7434" x="2416175" y="2790825"/>
          <p14:tracePt t="7439" x="2424113" y="2782888"/>
          <p14:tracePt t="7441" x="2432050" y="2782888"/>
          <p14:tracePt t="7444" x="2439988" y="2782888"/>
          <p14:tracePt t="7446" x="2447925" y="2782888"/>
          <p14:tracePt t="7448" x="2455863" y="2782888"/>
          <p14:tracePt t="7452" x="2463800" y="2782888"/>
          <p14:tracePt t="7453" x="2471738" y="2782888"/>
          <p14:tracePt t="7456" x="2479675" y="2782888"/>
          <p14:tracePt t="7460" x="2487613" y="2782888"/>
          <p14:tracePt t="7462" x="2495550" y="2782888"/>
          <p14:tracePt t="7464" x="2503488" y="2782888"/>
          <p14:tracePt t="7465" x="2503488" y="2774950"/>
          <p14:tracePt t="7467" x="2511425" y="2774950"/>
          <p14:tracePt t="7469" x="2519363" y="2774950"/>
          <p14:tracePt t="7472" x="2527300" y="2774950"/>
          <p14:tracePt t="7474" x="2535238" y="2774950"/>
          <p14:tracePt t="7478" x="2543175" y="2774950"/>
          <p14:tracePt t="7479" x="2551113" y="2774950"/>
          <p14:tracePt t="7482" x="2559050" y="2774950"/>
          <p14:tracePt t="7484" x="2566988" y="2774950"/>
          <p14:tracePt t="7485" x="2574925" y="2774950"/>
          <p14:tracePt t="7488" x="2582863" y="2767013"/>
          <p14:tracePt t="7490" x="2590800" y="2767013"/>
          <p14:tracePt t="7492" x="2598738" y="2767013"/>
          <p14:tracePt t="7494" x="2606675" y="2767013"/>
          <p14:tracePt t="7496" x="2616200" y="2767013"/>
          <p14:tracePt t="7497" x="2624138" y="2767013"/>
          <p14:tracePt t="7499" x="2632075" y="2767013"/>
          <p14:tracePt t="7502" x="2640013" y="2767013"/>
          <p14:tracePt t="7503" x="2647950" y="2767013"/>
          <p14:tracePt t="7506" x="2655888" y="2767013"/>
          <p14:tracePt t="7508" x="2671763" y="2759075"/>
          <p14:tracePt t="7509" x="2679700" y="2759075"/>
          <p14:tracePt t="7511" x="2695575" y="2759075"/>
          <p14:tracePt t="7513" x="2703513" y="2759075"/>
          <p14:tracePt t="7515" x="2719388" y="2759075"/>
          <p14:tracePt t="7517" x="2727325" y="2759075"/>
          <p14:tracePt t="7519" x="2743200" y="2751138"/>
          <p14:tracePt t="7522" x="2751138" y="2751138"/>
          <p14:tracePt t="7524" x="2767013" y="2751138"/>
          <p14:tracePt t="7526" x="2782888" y="2751138"/>
          <p14:tracePt t="7527" x="2798763" y="2743200"/>
          <p14:tracePt t="7529" x="2806700" y="2743200"/>
          <p14:tracePt t="7531" x="2822575" y="2743200"/>
          <p14:tracePt t="7533" x="2838450" y="2743200"/>
          <p14:tracePt t="7535" x="2854325" y="2735263"/>
          <p14:tracePt t="7538" x="2870200" y="2735263"/>
          <p14:tracePt t="7539" x="2886075" y="2735263"/>
          <p14:tracePt t="7542" x="2901950" y="2727325"/>
          <p14:tracePt t="7544" x="2917825" y="2727325"/>
          <p14:tracePt t="7546" x="2933700" y="2727325"/>
          <p14:tracePt t="7548" x="2949575" y="2727325"/>
          <p14:tracePt t="7550" x="2967038" y="2719388"/>
          <p14:tracePt t="7551" x="2982913" y="2719388"/>
          <p14:tracePt t="7553" x="2998788" y="2719388"/>
          <p14:tracePt t="7556" x="3006725" y="2711450"/>
          <p14:tracePt t="7558" x="3022600" y="2711450"/>
          <p14:tracePt t="7560" x="3038475" y="2711450"/>
          <p14:tracePt t="7561" x="3054350" y="2711450"/>
          <p14:tracePt t="7563" x="3070225" y="2703513"/>
          <p14:tracePt t="7565" x="3086100" y="2703513"/>
          <p14:tracePt t="7567" x="3101975" y="2695575"/>
          <p14:tracePt t="7570" x="3109913" y="2695575"/>
          <p14:tracePt t="7572" x="3125788" y="2695575"/>
          <p14:tracePt t="7574" x="3141663" y="2695575"/>
          <p14:tracePt t="7576" x="3149600" y="2695575"/>
          <p14:tracePt t="7578" x="3165475" y="2695575"/>
          <p14:tracePt t="7580" x="3181350" y="2687638"/>
          <p14:tracePt t="7581" x="3197225" y="2687638"/>
          <p14:tracePt t="7583" x="3205163" y="2687638"/>
          <p14:tracePt t="7585" x="3221038" y="2687638"/>
          <p14:tracePt t="7589" x="3236913" y="2679700"/>
          <p14:tracePt t="7592" x="3260725" y="2679700"/>
          <p14:tracePt t="7594" x="3268663" y="2679700"/>
          <p14:tracePt t="7595" x="3284538" y="2671763"/>
          <p14:tracePt t="7598" x="3292475" y="2671763"/>
          <p14:tracePt t="7600" x="3308350" y="2671763"/>
          <p14:tracePt t="7601" x="3325813" y="2671763"/>
          <p14:tracePt t="7603" x="3341688" y="2671763"/>
          <p14:tracePt t="7606" x="3357563" y="2671763"/>
          <p14:tracePt t="7608" x="3365500" y="2671763"/>
          <p14:tracePt t="7610" x="3381375" y="2671763"/>
          <p14:tracePt t="7612" x="3397250" y="2671763"/>
          <p14:tracePt t="7613" x="3413125" y="2671763"/>
          <p14:tracePt t="7615" x="3429000" y="2663825"/>
          <p14:tracePt t="7618" x="3444875" y="2663825"/>
          <p14:tracePt t="7620" x="3460750" y="2663825"/>
          <p14:tracePt t="7622" x="3468688" y="2663825"/>
          <p14:tracePt t="7624" x="3484563" y="2663825"/>
          <p14:tracePt t="7626" x="3500438" y="2663825"/>
          <p14:tracePt t="7628" x="3516313" y="2663825"/>
          <p14:tracePt t="7630" x="3532188" y="2663825"/>
          <p14:tracePt t="7632" x="3548063" y="2663825"/>
          <p14:tracePt t="7634" x="3563938" y="2663825"/>
          <p14:tracePt t="7636" x="3579813" y="2663825"/>
          <p14:tracePt t="7638" x="3595688" y="2663825"/>
          <p14:tracePt t="7640" x="3611563" y="2663825"/>
          <p14:tracePt t="7642" x="3627438" y="2663825"/>
          <p14:tracePt t="7643" x="3643313" y="2663825"/>
          <p14:tracePt t="7645" x="3660775" y="2663825"/>
          <p14:tracePt t="7647" x="3668713" y="2663825"/>
          <p14:tracePt t="7649" x="3684588" y="2663825"/>
          <p14:tracePt t="7651" x="3700463" y="2663825"/>
          <p14:tracePt t="7653" x="3716338" y="2663825"/>
          <p14:tracePt t="7656" x="3732213" y="2671763"/>
          <p14:tracePt t="7658" x="3748088" y="2671763"/>
          <p14:tracePt t="7659" x="3763963" y="2671763"/>
          <p14:tracePt t="7661" x="3771900" y="2671763"/>
          <p14:tracePt t="7663" x="3787775" y="2671763"/>
          <p14:tracePt t="7665" x="3803650" y="2679700"/>
          <p14:tracePt t="7667" x="3819525" y="2679700"/>
          <p14:tracePt t="7669" x="3835400" y="2679700"/>
          <p14:tracePt t="7672" x="3843338" y="2679700"/>
          <p14:tracePt t="7674" x="3859213" y="2679700"/>
          <p14:tracePt t="7676" x="3875088" y="2679700"/>
          <p14:tracePt t="7678" x="3883025" y="2679700"/>
          <p14:tracePt t="7680" x="3898900" y="2687638"/>
          <p14:tracePt t="7682" x="3914775" y="2687638"/>
          <p14:tracePt t="7683" x="3930650" y="2687638"/>
          <p14:tracePt t="7685" x="3946525" y="2687638"/>
          <p14:tracePt t="7688" x="3962400" y="2687638"/>
          <p14:tracePt t="7690" x="3970338" y="2687638"/>
          <p14:tracePt t="7692" x="3986213" y="2687638"/>
          <p14:tracePt t="7694" x="4011613" y="2695575"/>
          <p14:tracePt t="7696" x="4027488" y="2695575"/>
          <p14:tracePt t="7698" x="4043363" y="2695575"/>
          <p14:tracePt t="7700" x="4059238" y="2695575"/>
          <p14:tracePt t="7702" x="4075113" y="2695575"/>
          <p14:tracePt t="7704" x="4090988" y="2695575"/>
          <p14:tracePt t="7706" x="4106863" y="2703513"/>
          <p14:tracePt t="7708" x="4122738" y="2703513"/>
          <p14:tracePt t="7709" x="4146550" y="2703513"/>
          <p14:tracePt t="7712" x="4162425" y="2703513"/>
          <p14:tracePt t="7714" x="4178300" y="2703513"/>
          <p14:tracePt t="7716" x="4202113" y="2703513"/>
          <p14:tracePt t="7718" x="4217988" y="2711450"/>
          <p14:tracePt t="7720" x="4233863" y="2711450"/>
          <p14:tracePt t="7722" x="4249738" y="2711450"/>
          <p14:tracePt t="7724" x="4265613" y="2711450"/>
          <p14:tracePt t="7725" x="4289425" y="2711450"/>
          <p14:tracePt t="7728" x="4297363" y="2719388"/>
          <p14:tracePt t="7729" x="4321175" y="2719388"/>
          <p14:tracePt t="7731" x="4337050" y="2719388"/>
          <p14:tracePt t="7733" x="4352925" y="2719388"/>
          <p14:tracePt t="7736" x="4362450" y="2719388"/>
          <p14:tracePt t="7738" x="4378325" y="2719388"/>
          <p14:tracePt t="7740" x="4394200" y="2727325"/>
          <p14:tracePt t="7742" x="4410075" y="2727325"/>
          <p14:tracePt t="7743" x="4418013" y="2727325"/>
          <p14:tracePt t="7745" x="4433888" y="2727325"/>
          <p14:tracePt t="7748" x="4441825" y="2727325"/>
          <p14:tracePt t="7750" x="4457700" y="2735263"/>
          <p14:tracePt t="7752" x="4465638" y="2735263"/>
          <p14:tracePt t="7754" x="4473575" y="2735263"/>
          <p14:tracePt t="7756" x="4489450" y="2735263"/>
          <p14:tracePt t="7758" x="4497388" y="2735263"/>
          <p14:tracePt t="7760" x="4505325" y="2735263"/>
          <p14:tracePt t="7762" x="4513263" y="2735263"/>
          <p14:tracePt t="7764" x="4521200" y="2735263"/>
          <p14:tracePt t="7765" x="4529138" y="2735263"/>
          <p14:tracePt t="7767" x="4537075" y="2735263"/>
          <p14:tracePt t="7769" x="4545013" y="2735263"/>
          <p14:tracePt t="7772" x="4552950" y="2735263"/>
          <p14:tracePt t="7776" x="4560888" y="2735263"/>
          <p14:tracePt t="7777" x="4568825" y="2735263"/>
          <p14:tracePt t="7780" x="4576763" y="2735263"/>
          <p14:tracePt t="7784" x="4584700" y="2735263"/>
          <p14:tracePt t="7789" x="4592638" y="2735263"/>
          <p14:tracePt t="7792" x="4600575" y="2735263"/>
          <p14:tracePt t="7796" x="4608513" y="2735263"/>
          <p14:tracePt t="7798" x="4616450" y="2735263"/>
          <p14:tracePt t="7804" x="4624388" y="2735263"/>
          <p14:tracePt t="7807" x="4632325" y="2735263"/>
          <p14:tracePt t="7810" x="4640263" y="2735263"/>
          <p14:tracePt t="7812" x="4648200" y="2735263"/>
          <p14:tracePt t="7816" x="4656138" y="2735263"/>
          <p14:tracePt t="7820" x="4664075" y="2735263"/>
          <p14:tracePt t="7822" x="4672013" y="2735263"/>
          <p14:tracePt t="7826" x="4679950" y="2735263"/>
          <p14:tracePt t="7828" x="4687888" y="2743200"/>
          <p14:tracePt t="7829" x="4695825" y="2743200"/>
          <p14:tracePt t="7831" x="4705350" y="2743200"/>
          <p14:tracePt t="7833" x="4713288" y="2743200"/>
          <p14:tracePt t="7835" x="4721225" y="2743200"/>
          <p14:tracePt t="7838" x="4729163" y="2743200"/>
          <p14:tracePt t="7842" x="4737100" y="2743200"/>
          <p14:tracePt t="7844" x="4745038" y="2743200"/>
          <p14:tracePt t="7846" x="4760913" y="2743200"/>
          <p14:tracePt t="7850" x="4768850" y="2743200"/>
          <p14:tracePt t="7852" x="4776788" y="2743200"/>
          <p14:tracePt t="7854" x="4792663" y="2743200"/>
          <p14:tracePt t="7858" x="4800600" y="2743200"/>
          <p14:tracePt t="7860" x="4816475" y="2743200"/>
          <p14:tracePt t="7861" x="4824413" y="2743200"/>
          <p14:tracePt t="7864" x="4832350" y="2743200"/>
          <p14:tracePt t="7866" x="4840288" y="2743200"/>
          <p14:tracePt t="7868" x="4856163" y="2743200"/>
          <p14:tracePt t="7869" x="4864100" y="2743200"/>
          <p14:tracePt t="7872" x="4872038" y="2735263"/>
          <p14:tracePt t="7874" x="4887913" y="2735263"/>
          <p14:tracePt t="7876" x="4895850" y="2735263"/>
          <p14:tracePt t="7877" x="4903788" y="2735263"/>
          <p14:tracePt t="7880" x="4919663" y="2735263"/>
          <p14:tracePt t="7882" x="4927600" y="2727325"/>
          <p14:tracePt t="7883" x="4935538" y="2727325"/>
          <p14:tracePt t="7885" x="4951413" y="2727325"/>
          <p14:tracePt t="7888" x="4959350" y="2727325"/>
          <p14:tracePt t="7890" x="4975225" y="2727325"/>
          <p14:tracePt t="7892" x="4983163" y="2719388"/>
          <p14:tracePt t="7893" x="4991100" y="2719388"/>
          <p14:tracePt t="7895" x="5006975" y="2719388"/>
          <p14:tracePt t="7897" x="5014913" y="2719388"/>
          <p14:tracePt t="7906" x="5056188" y="2711450"/>
          <p14:tracePt t="7909" x="5064125" y="2703513"/>
          <p14:tracePt t="7910" x="5080000" y="2703513"/>
          <p14:tracePt t="7912" x="5087938" y="2703513"/>
          <p14:tracePt t="7914" x="5095875" y="2703513"/>
          <p14:tracePt t="7916" x="5103813" y="2703513"/>
          <p14:tracePt t="7918" x="5119688" y="2695575"/>
          <p14:tracePt t="7919" x="5127625" y="2695575"/>
          <p14:tracePt t="7922" x="5143500" y="2695575"/>
          <p14:tracePt t="7924" x="5151438" y="2695575"/>
          <p14:tracePt t="7926" x="5159375" y="2695575"/>
          <p14:tracePt t="7928" x="5167313" y="2687638"/>
          <p14:tracePt t="7930" x="5183188" y="2687638"/>
          <p14:tracePt t="7932" x="5191125" y="2687638"/>
          <p14:tracePt t="7934" x="5207000" y="2687638"/>
          <p14:tracePt t="7936" x="5214938" y="2687638"/>
          <p14:tracePt t="7938" x="5230813" y="2687638"/>
          <p14:tracePt t="7940" x="5238750" y="2679700"/>
          <p14:tracePt t="7942" x="5254625" y="2679700"/>
          <p14:tracePt t="7943" x="5262563" y="2679700"/>
          <p14:tracePt t="7945" x="5278438" y="2679700"/>
          <p14:tracePt t="7947" x="5294313" y="2679700"/>
          <p14:tracePt t="7949" x="5302250" y="2679700"/>
          <p14:tracePt t="7952" x="5318125" y="2679700"/>
          <p14:tracePt t="7954" x="5334000" y="2671763"/>
          <p14:tracePt t="7956" x="5349875" y="2671763"/>
          <p14:tracePt t="7958" x="5365750" y="2671763"/>
          <p14:tracePt t="7960" x="5381625" y="2671763"/>
          <p14:tracePt t="7962" x="5397500" y="2671763"/>
          <p14:tracePt t="7963" x="5422900" y="2671763"/>
          <p14:tracePt t="7965" x="5438775" y="2671763"/>
          <p14:tracePt t="7967" x="5454650" y="2671763"/>
          <p14:tracePt t="7969" x="5478463" y="2663825"/>
          <p14:tracePt t="7971" x="5494338" y="2663825"/>
          <p14:tracePt t="7974" x="5518150" y="2663825"/>
          <p14:tracePt t="7976" x="5534025" y="2663825"/>
          <p14:tracePt t="7978" x="5549900" y="2663825"/>
          <p14:tracePt t="7980" x="5573713" y="2663825"/>
          <p14:tracePt t="7982" x="5589588" y="2655888"/>
          <p14:tracePt t="7984" x="5613400" y="2655888"/>
          <p14:tracePt t="7985" x="5637213" y="2655888"/>
          <p14:tracePt t="7988" x="5661025" y="2655888"/>
          <p14:tracePt t="7991" x="5676900" y="2655888"/>
          <p14:tracePt t="7992" x="5700713" y="2655888"/>
          <p14:tracePt t="7994" x="5724525" y="2655888"/>
          <p14:tracePt t="7996" x="5749925" y="2655888"/>
          <p14:tracePt t="7998" x="5773738" y="2655888"/>
          <p14:tracePt t="7999" x="5789613" y="2647950"/>
          <p14:tracePt t="8001" x="5813425" y="2647950"/>
          <p14:tracePt t="8004" x="5837238" y="2647950"/>
          <p14:tracePt t="8007" x="5853113" y="2647950"/>
          <p14:tracePt t="8008" x="5876925" y="2647950"/>
          <p14:tracePt t="8010" x="5900738" y="2647950"/>
          <p14:tracePt t="8012" x="5924550" y="2647950"/>
          <p14:tracePt t="8013" x="5948363" y="2647950"/>
          <p14:tracePt t="8015" x="5972175" y="2647950"/>
          <p14:tracePt t="8017" x="5995988" y="2640013"/>
          <p14:tracePt t="8019" x="6019800" y="2640013"/>
          <p14:tracePt t="8021" x="6051550" y="2640013"/>
          <p14:tracePt t="8025" x="6075363" y="2640013"/>
          <p14:tracePt t="8025" x="6091238" y="2640013"/>
          <p14:tracePt t="8027" x="6124575" y="2640013"/>
          <p14:tracePt t="8029" x="6148388" y="2640013"/>
          <p14:tracePt t="8032" x="6180138" y="2640013"/>
          <p14:tracePt t="8034" x="6203950" y="2640013"/>
          <p14:tracePt t="8036" x="6235700" y="2640013"/>
          <p14:tracePt t="8038" x="6267450" y="2640013"/>
          <p14:tracePt t="8040" x="6299200" y="2640013"/>
          <p14:tracePt t="8042" x="6330950" y="2640013"/>
          <p14:tracePt t="8043" x="6362700" y="2640013"/>
          <p14:tracePt t="8045" x="6394450" y="2640013"/>
          <p14:tracePt t="8047" x="6426200" y="2640013"/>
          <p14:tracePt t="8049" x="6467475" y="2640013"/>
          <p14:tracePt t="8051" x="6499225" y="2640013"/>
          <p14:tracePt t="8054" x="6538913" y="2640013"/>
          <p14:tracePt t="8057" x="6578600" y="2640013"/>
          <p14:tracePt t="8058" x="6618288" y="2640013"/>
          <p14:tracePt t="8060" x="6657975" y="2640013"/>
          <p14:tracePt t="8062" x="6697663" y="2640013"/>
          <p14:tracePt t="8064" x="6745288" y="2640013"/>
          <p14:tracePt t="8066" x="6784975" y="2640013"/>
          <p14:tracePt t="8067" x="6834188" y="2640013"/>
          <p14:tracePt t="8069" x="6873875" y="2640013"/>
          <p14:tracePt t="8071" x="6921500" y="2640013"/>
          <p14:tracePt t="8074" x="6969125" y="2640013"/>
          <p14:tracePt t="8076" x="7000875" y="2640013"/>
          <p14:tracePt t="8078" x="7048500" y="2640013"/>
          <p14:tracePt t="8079" x="7096125" y="2640013"/>
          <p14:tracePt t="8081" x="7135813" y="2632075"/>
          <p14:tracePt t="8083" x="7185025" y="2632075"/>
          <p14:tracePt t="8086" x="7232650" y="2632075"/>
          <p14:tracePt t="8088" x="7272338" y="2632075"/>
          <p14:tracePt t="8091" x="7312025" y="2632075"/>
          <p14:tracePt t="8092" x="7359650" y="2624138"/>
          <p14:tracePt t="8093" x="7399338" y="2624138"/>
          <p14:tracePt t="8096" x="7439025" y="2624138"/>
          <p14:tracePt t="8097" x="7478713" y="2624138"/>
          <p14:tracePt t="8099" x="7512050" y="2624138"/>
          <p14:tracePt t="8102" x="7551738" y="2616200"/>
          <p14:tracePt t="8104" x="7591425" y="2616200"/>
          <p14:tracePt t="8106" x="7623175" y="2616200"/>
          <p14:tracePt t="8108" x="7654925" y="2616200"/>
          <p14:tracePt t="8110" x="7686675" y="2608263"/>
          <p14:tracePt t="8111" x="7718425" y="2608263"/>
          <p14:tracePt t="8113" x="7750175" y="2608263"/>
          <p14:tracePt t="8115" x="7781925" y="2600325"/>
          <p14:tracePt t="8117" x="7813675" y="2600325"/>
          <p14:tracePt t="8119" x="7839075" y="2600325"/>
          <p14:tracePt t="8121" x="7862888" y="2600325"/>
          <p14:tracePt t="8124" x="7894638" y="2592388"/>
          <p14:tracePt t="8126" x="7918450" y="2592388"/>
          <p14:tracePt t="8127" x="7942263" y="2592388"/>
          <p14:tracePt t="8129" x="7966075" y="2584450"/>
          <p14:tracePt t="8131" x="7989888" y="2584450"/>
          <p14:tracePt t="8133" x="8021638" y="2584450"/>
          <p14:tracePt t="8135" x="8045450" y="2576513"/>
          <p14:tracePt t="8138" x="8069263" y="2576513"/>
          <p14:tracePt t="8140" x="8093075" y="2566988"/>
          <p14:tracePt t="8142" x="8116888" y="2566988"/>
          <p14:tracePt t="8144" x="8132763" y="2566988"/>
          <p14:tracePt t="8145" x="8156575" y="2559050"/>
          <p14:tracePt t="8148" x="8172450" y="2559050"/>
          <p14:tracePt t="8150" x="8197850" y="2551113"/>
          <p14:tracePt t="8151" x="8221663" y="2551113"/>
          <p14:tracePt t="8154" x="8245475" y="2551113"/>
          <p14:tracePt t="8156" x="8261350" y="2543175"/>
          <p14:tracePt t="8158" x="8277225" y="2543175"/>
          <p14:tracePt t="8160" x="8301038" y="2543175"/>
          <p14:tracePt t="8161" x="8316913" y="2535238"/>
          <p14:tracePt t="8164" x="8332788" y="2535238"/>
          <p14:tracePt t="8166" x="8356600" y="2527300"/>
          <p14:tracePt t="8167" x="8372475" y="2527300"/>
          <p14:tracePt t="8169" x="8388350" y="2527300"/>
          <p14:tracePt t="8171" x="8404225" y="2527300"/>
          <p14:tracePt t="8174" x="8420100" y="2519363"/>
          <p14:tracePt t="8176" x="8435975" y="2519363"/>
          <p14:tracePt t="8178" x="8451850" y="2511425"/>
          <p14:tracePt t="8180" x="8467725" y="2511425"/>
          <p14:tracePt t="8181" x="8483600" y="2511425"/>
          <p14:tracePt t="8183" x="8499475" y="2503488"/>
          <p14:tracePt t="8185" x="8515350" y="2503488"/>
          <p14:tracePt t="8188" x="8531225" y="2495550"/>
          <p14:tracePt t="8190" x="8548688" y="2495550"/>
          <p14:tracePt t="8192" x="8564563" y="2495550"/>
          <p14:tracePt t="8194" x="8580438" y="2487613"/>
          <p14:tracePt t="8196" x="8596313" y="2487613"/>
          <p14:tracePt t="8198" x="8604250" y="2479675"/>
          <p14:tracePt t="8200" x="8620125" y="2479675"/>
          <p14:tracePt t="8201" x="8636000" y="2479675"/>
          <p14:tracePt t="8204" x="8651875" y="2471738"/>
          <p14:tracePt t="8206" x="8659813" y="2471738"/>
          <p14:tracePt t="8208" x="8675688" y="2471738"/>
          <p14:tracePt t="8210" x="8691563" y="2463800"/>
          <p14:tracePt t="8212" x="8707438" y="2463800"/>
          <p14:tracePt t="8214" x="8715375" y="2455863"/>
          <p14:tracePt t="8216" x="8731250" y="2455863"/>
          <p14:tracePt t="8218" x="8747125" y="2447925"/>
          <p14:tracePt t="8219" x="8755063" y="2447925"/>
          <p14:tracePt t="8222" x="8770938" y="2439988"/>
          <p14:tracePt t="8224" x="8778875" y="2439988"/>
          <p14:tracePt t="8225" x="8794750" y="2439988"/>
          <p14:tracePt t="8227" x="8802688" y="2432050"/>
          <p14:tracePt t="8229" x="8818563" y="2432050"/>
          <p14:tracePt t="8231" x="8826500" y="2432050"/>
          <p14:tracePt t="8234" x="8834438" y="2424113"/>
          <p14:tracePt t="8235" x="8842375" y="2424113"/>
          <p14:tracePt t="8238" x="8850313" y="2424113"/>
          <p14:tracePt t="8242" x="8858250" y="2424113"/>
          <p14:tracePt t="8244" x="8866188" y="2416175"/>
          <p14:tracePt t="8250" x="8874125" y="2416175"/>
          <p14:tracePt t="8257" x="8874125" y="2408238"/>
          <p14:tracePt t="8260" x="8883650" y="2408238"/>
          <p14:tracePt t="8276" x="8891588" y="2400300"/>
          <p14:tracePt t="8284" x="8891588" y="2392363"/>
          <p14:tracePt t="8293" x="8899525" y="2392363"/>
          <p14:tracePt t="8296" x="8899525" y="2384425"/>
          <p14:tracePt t="8305" x="8907463" y="2384425"/>
          <p14:tracePt t="8310" x="8907463" y="2376488"/>
          <p14:tracePt t="8318" x="8915400" y="2368550"/>
          <p14:tracePt t="8325" x="8915400" y="2360613"/>
          <p14:tracePt t="8328" x="8915400" y="2352675"/>
          <p14:tracePt t="8330" x="8923338" y="2352675"/>
          <p14:tracePt t="8331" x="8923338" y="2344738"/>
          <p14:tracePt t="8333" x="8923338" y="2336800"/>
          <p14:tracePt t="8335" x="8923338" y="2328863"/>
          <p14:tracePt t="8338" x="8923338" y="2320925"/>
          <p14:tracePt t="8340" x="8923338" y="2312988"/>
          <p14:tracePt t="8341" x="8923338" y="2305050"/>
          <p14:tracePt t="8343" x="8923338" y="2297113"/>
          <p14:tracePt t="8345" x="8923338" y="2289175"/>
          <p14:tracePt t="8347" x="8923338" y="2281238"/>
          <p14:tracePt t="8349" x="8923338" y="2273300"/>
          <p14:tracePt t="8352" x="8923338" y="2257425"/>
          <p14:tracePt t="8354" x="8923338" y="2249488"/>
          <p14:tracePt t="8357" x="8923338" y="2241550"/>
          <p14:tracePt t="8358" x="8915400" y="2224088"/>
          <p14:tracePt t="8360" x="8915400" y="2208213"/>
          <p14:tracePt t="8362" x="8907463" y="2192338"/>
          <p14:tracePt t="8364" x="8899525" y="2184400"/>
          <p14:tracePt t="8366" x="8891588" y="2168525"/>
          <p14:tracePt t="8368" x="8883650" y="2152650"/>
          <p14:tracePt t="8370" x="8883650" y="2144713"/>
          <p14:tracePt t="8372" x="8874125" y="2128838"/>
          <p14:tracePt t="8375" x="8858250" y="2112963"/>
          <p14:tracePt t="8376" x="8850313" y="2097088"/>
          <p14:tracePt t="8378" x="8842375" y="2081213"/>
          <p14:tracePt t="8380" x="8826500" y="2065338"/>
          <p14:tracePt t="8382" x="8818563" y="2049463"/>
          <p14:tracePt t="8384" x="8802688" y="2041525"/>
          <p14:tracePt t="8386" x="8794750" y="2025650"/>
          <p14:tracePt t="8388" x="8786813" y="2009775"/>
          <p14:tracePt t="8391" x="8770938" y="1993900"/>
          <p14:tracePt t="8394" x="8747125" y="1970088"/>
          <p14:tracePt t="8395" x="8739188" y="1954213"/>
          <p14:tracePt t="8397" x="8723313" y="1946275"/>
          <p14:tracePt t="8399" x="8715375" y="1930400"/>
          <p14:tracePt t="8401" x="8699500" y="1922463"/>
          <p14:tracePt t="8404" x="8683625" y="1906588"/>
          <p14:tracePt t="8406" x="8667750" y="1898650"/>
          <p14:tracePt t="8408" x="8659813" y="1881188"/>
          <p14:tracePt t="8410" x="8643938" y="1873250"/>
          <p14:tracePt t="8411" x="8636000" y="1865313"/>
          <p14:tracePt t="8413" x="8628063" y="1849438"/>
          <p14:tracePt t="8415" x="8612188" y="1841500"/>
          <p14:tracePt t="8417" x="8604250" y="1833563"/>
          <p14:tracePt t="8420" x="8588375" y="1825625"/>
          <p14:tracePt t="8422" x="8580438" y="1817688"/>
          <p14:tracePt t="8425" x="8572500" y="1809750"/>
          <p14:tracePt t="8426" x="8556625" y="1801813"/>
          <p14:tracePt t="8427" x="8548688" y="1793875"/>
          <p14:tracePt t="8429" x="8540750" y="1785938"/>
          <p14:tracePt t="8431" x="8523288" y="1778000"/>
          <p14:tracePt t="8433" x="8515350" y="1770063"/>
          <p14:tracePt t="8435" x="8507413" y="1762125"/>
          <p14:tracePt t="8438" x="8499475" y="1754188"/>
          <p14:tracePt t="8440" x="8483600" y="1746250"/>
          <p14:tracePt t="8442" x="8475663" y="1738313"/>
          <p14:tracePt t="8444" x="8467725" y="1730375"/>
          <p14:tracePt t="8446" x="8451850" y="1722438"/>
          <p14:tracePt t="8448" x="8443913" y="1722438"/>
          <p14:tracePt t="8450" x="8428038" y="1714500"/>
          <p14:tracePt t="8451" x="8420100" y="1706563"/>
          <p14:tracePt t="8455" x="8404225" y="1698625"/>
          <p14:tracePt t="8457" x="8388350" y="1690688"/>
          <p14:tracePt t="8458" x="8380413" y="1682750"/>
          <p14:tracePt t="8461" x="8364538" y="1674813"/>
          <p14:tracePt t="8462" x="8348663" y="1674813"/>
          <p14:tracePt t="8463" x="8332788" y="1666875"/>
          <p14:tracePt t="8465" x="8316913" y="1658938"/>
          <p14:tracePt t="8467" x="8301038" y="1651000"/>
          <p14:tracePt t="8470" x="8285163" y="1643063"/>
          <p14:tracePt t="8471" x="8269288" y="1635125"/>
          <p14:tracePt t="8476" x="8237538" y="1627188"/>
          <p14:tracePt t="8477" x="8221663" y="1619250"/>
          <p14:tracePt t="8480" x="8205788" y="1611313"/>
          <p14:tracePt t="8482" x="8189913" y="1611313"/>
          <p14:tracePt t="8483" x="8172450" y="1603375"/>
          <p14:tracePt t="8485" x="8156575" y="1595438"/>
          <p14:tracePt t="8488" x="8140700" y="1595438"/>
          <p14:tracePt t="8490" x="8124825" y="1587500"/>
          <p14:tracePt t="8492" x="8108950" y="1587500"/>
          <p14:tracePt t="8494" x="8093075" y="1579563"/>
          <p14:tracePt t="8495" x="8077200" y="1579563"/>
          <p14:tracePt t="8497" x="8061325" y="1579563"/>
          <p14:tracePt t="8499" x="8045450" y="1571625"/>
          <p14:tracePt t="8501" x="8037513" y="1571625"/>
          <p14:tracePt t="8505" x="8021638" y="1571625"/>
          <p14:tracePt t="8506" x="8005763" y="1563688"/>
          <p14:tracePt t="8510" x="7981950" y="1563688"/>
          <p14:tracePt t="8511" x="7974013" y="1563688"/>
          <p14:tracePt t="8513" x="7966075" y="1563688"/>
          <p14:tracePt t="8515" x="7958138" y="1563688"/>
          <p14:tracePt t="8517" x="7950200" y="1563688"/>
          <p14:tracePt t="8519" x="7942263" y="1563688"/>
          <p14:tracePt t="8522" x="7934325" y="1563688"/>
          <p14:tracePt t="8525" x="7926388" y="1563688"/>
          <p14:tracePt t="8528" x="7918450" y="1563688"/>
          <p14:tracePt t="8530" x="7910513" y="1563688"/>
          <p14:tracePt t="8536" x="7902575" y="1563688"/>
          <p14:tracePt t="8569" x="7902575" y="1571625"/>
          <p14:tracePt t="8587" x="7902575" y="1579563"/>
          <p14:tracePt t="8594" x="7902575" y="1587500"/>
          <p14:tracePt t="8607" x="7902575" y="1595438"/>
          <p14:tracePt t="8612" x="7902575" y="1603375"/>
          <p14:tracePt t="8616" x="7910513" y="1603375"/>
          <p14:tracePt t="8620" x="7918450" y="1611313"/>
          <p14:tracePt t="8622" x="7918450" y="1619250"/>
          <p14:tracePt t="8626" x="7926388" y="1627188"/>
          <p14:tracePt t="8628" x="7934325" y="1627188"/>
          <p14:tracePt t="8630" x="7934325" y="1635125"/>
          <p14:tracePt t="8632" x="7942263" y="1643063"/>
          <p14:tracePt t="8634" x="7950200" y="1643063"/>
          <p14:tracePt t="8636" x="7950200" y="1651000"/>
          <p14:tracePt t="8637" x="7958138" y="1658938"/>
          <p14:tracePt t="8642" x="7966075" y="1666875"/>
          <p14:tracePt t="8643" x="7974013" y="1674813"/>
          <p14:tracePt t="8646" x="7981950" y="1674813"/>
          <p14:tracePt t="8647" x="7989888" y="1682750"/>
          <p14:tracePt t="8649" x="7989888" y="1690688"/>
          <p14:tracePt t="8651" x="7997825" y="1698625"/>
          <p14:tracePt t="8654" x="8005763" y="1706563"/>
          <p14:tracePt t="8657" x="8013700" y="1706563"/>
          <p14:tracePt t="8658" x="8021638" y="1714500"/>
          <p14:tracePt t="8660" x="8029575" y="1722438"/>
          <p14:tracePt t="8661" x="8037513" y="1730375"/>
          <p14:tracePt t="8663" x="8045450" y="1730375"/>
          <p14:tracePt t="8666" x="8053388" y="1738313"/>
          <p14:tracePt t="8668" x="8061325" y="1746250"/>
          <p14:tracePt t="8669" x="8077200" y="1754188"/>
          <p14:tracePt t="8672" x="8077200" y="1762125"/>
          <p14:tracePt t="8674" x="8093075" y="1770063"/>
          <p14:tracePt t="8678" x="8101013" y="1778000"/>
          <p14:tracePt t="8680" x="8108950" y="1785938"/>
          <p14:tracePt t="8681" x="8116888" y="1793875"/>
          <p14:tracePt t="8683" x="8132763" y="1801813"/>
          <p14:tracePt t="8685" x="8132763" y="1809750"/>
          <p14:tracePt t="8688" x="8148638" y="1817688"/>
          <p14:tracePt t="8691" x="8156575" y="1825625"/>
          <p14:tracePt t="8693" x="8172450" y="1833563"/>
          <p14:tracePt t="8695" x="8172450" y="1841500"/>
          <p14:tracePt t="8697" x="8189913" y="1849438"/>
          <p14:tracePt t="8699" x="8189913" y="1857375"/>
          <p14:tracePt t="8701" x="8205788" y="1857375"/>
          <p14:tracePt t="8704" x="8205788" y="1865313"/>
          <p14:tracePt t="8707" x="8213725" y="1873250"/>
          <p14:tracePt t="8708" x="8221663" y="1873250"/>
          <p14:tracePt t="8710" x="8229600" y="1881188"/>
          <p14:tracePt t="8712" x="8237538" y="1890713"/>
          <p14:tracePt t="8714" x="8245475" y="1890713"/>
          <p14:tracePt t="8715" x="8245475" y="1898650"/>
          <p14:tracePt t="8717" x="8253413" y="1898650"/>
          <p14:tracePt t="8719" x="8253413" y="1906588"/>
          <p14:tracePt t="8722" x="8261350" y="1906588"/>
          <p14:tracePt t="8724" x="8269288" y="1914525"/>
          <p14:tracePt t="8726" x="8277225" y="1914525"/>
          <p14:tracePt t="8728" x="8277225" y="1922463"/>
          <p14:tracePt t="8730" x="8285163" y="1922463"/>
          <p14:tracePt t="8732" x="8293100" y="1930400"/>
          <p14:tracePt t="8734" x="8301038" y="1930400"/>
          <p14:tracePt t="8735" x="8308975" y="1938338"/>
          <p14:tracePt t="8741" x="8316913" y="1946275"/>
          <p14:tracePt t="8742" x="8324850" y="1946275"/>
          <p14:tracePt t="8744" x="8332788" y="1954213"/>
          <p14:tracePt t="8748" x="8340725" y="1962150"/>
          <p14:tracePt t="8750" x="8348663" y="1970088"/>
          <p14:tracePt t="8752" x="8356600" y="1978025"/>
          <p14:tracePt t="8754" x="8364538" y="1978025"/>
          <p14:tracePt t="8758" x="8380413" y="1985963"/>
          <p14:tracePt t="8760" x="8388350" y="1993900"/>
          <p14:tracePt t="8762" x="8396288" y="2001838"/>
          <p14:tracePt t="8764" x="8404225" y="2009775"/>
          <p14:tracePt t="8766" x="8404225" y="2017713"/>
          <p14:tracePt t="8768" x="8412163" y="2017713"/>
          <p14:tracePt t="8770" x="8420100" y="2025650"/>
          <p14:tracePt t="8772" x="8428038" y="2033588"/>
          <p14:tracePt t="8775" x="8435975" y="2033588"/>
          <p14:tracePt t="8775" x="8443913" y="2041525"/>
          <p14:tracePt t="8780" x="8451850" y="2049463"/>
          <p14:tracePt t="8782" x="8459788" y="2049463"/>
          <p14:tracePt t="8786" x="8459788" y="2057400"/>
          <p14:tracePt t="8788" x="8467725" y="2057400"/>
          <p14:tracePt t="8792" x="8475663" y="2057400"/>
          <p14:tracePt t="8794" x="8475663" y="2065338"/>
          <p14:tracePt t="8798" x="8483600" y="2073275"/>
          <p14:tracePt t="8808" x="8491538" y="2081213"/>
          <p14:tracePt t="8814" x="8491538" y="2089150"/>
          <p14:tracePt t="8816" x="8499475" y="2089150"/>
          <p14:tracePt t="8826" x="8507413" y="2089150"/>
          <p14:tracePt t="8828" x="8507413" y="2097088"/>
          <p14:tracePt t="8840" x="8507413" y="2105025"/>
          <p14:tracePt t="8842" x="8515350" y="2105025"/>
          <p14:tracePt t="8857" x="8523288" y="2112963"/>
          <p14:tracePt t="8864" x="8523288" y="2120900"/>
          <p14:tracePt t="8866" x="8531225" y="2120900"/>
          <p14:tracePt t="8870" x="8531225" y="2128838"/>
          <p14:tracePt t="8872" x="8540750" y="2128838"/>
          <p14:tracePt t="8874" x="8540750" y="2136775"/>
          <p14:tracePt t="8878" x="8548688" y="2136775"/>
          <p14:tracePt t="8880" x="8548688" y="2144713"/>
          <p14:tracePt t="8884" x="8556625" y="2152650"/>
          <p14:tracePt t="8888" x="8564563" y="2160588"/>
          <p14:tracePt t="8892" x="8572500" y="2168525"/>
          <p14:tracePt t="8896" x="8580438" y="2176463"/>
          <p14:tracePt t="8905" x="8588375" y="2184400"/>
          <p14:tracePt t="8908" x="8596313" y="2192338"/>
          <p14:tracePt t="8912" x="8604250" y="2192338"/>
          <p14:tracePt t="8914" x="8604250" y="2200275"/>
          <p14:tracePt t="8918" x="8612188" y="2200275"/>
          <p14:tracePt t="8920" x="8612188" y="2208213"/>
          <p14:tracePt t="8926" x="8620125" y="2208213"/>
          <p14:tracePt t="8928" x="8620125" y="2216150"/>
          <p14:tracePt t="8936" x="8628063" y="2224088"/>
          <p14:tracePt t="8940" x="8628063" y="2233613"/>
          <p14:tracePt t="8942" x="8636000" y="2233613"/>
          <p14:tracePt t="8950" x="8636000" y="2241550"/>
          <p14:tracePt t="8954" x="8643938" y="2241550"/>
          <p14:tracePt t="8960" x="8643938" y="2249488"/>
          <p14:tracePt t="8964" x="8651875" y="2249488"/>
          <p14:tracePt t="8966" x="8651875" y="2257425"/>
          <p14:tracePt t="8970" x="8659813" y="2265363"/>
          <p14:tracePt t="8974" x="8667750" y="2273300"/>
          <p14:tracePt t="8980" x="8675688" y="2281238"/>
          <p14:tracePt t="8982" x="8675688" y="2289175"/>
          <p14:tracePt t="8984" x="8683625" y="2289175"/>
          <p14:tracePt t="8986" x="8691563" y="2297113"/>
          <p14:tracePt t="8987" x="8699500" y="2305050"/>
          <p14:tracePt t="8992" x="8707438" y="2312988"/>
          <p14:tracePt t="8994" x="8715375" y="2320925"/>
          <p14:tracePt t="8996" x="8723313" y="2328863"/>
          <p14:tracePt t="8997" x="8731250" y="2336800"/>
          <p14:tracePt t="9000" x="8739188" y="2344738"/>
          <p14:tracePt t="9004" x="8747125" y="2352675"/>
          <p14:tracePt t="9008" x="8763000" y="2368550"/>
          <p14:tracePt t="9009" x="8770938" y="2376488"/>
          <p14:tracePt t="9011" x="8778875" y="2384425"/>
          <p14:tracePt t="9013" x="8778875" y="2392363"/>
          <p14:tracePt t="9015" x="8794750" y="2392363"/>
          <p14:tracePt t="9017" x="8794750" y="2400300"/>
          <p14:tracePt t="9020" x="8810625" y="2408238"/>
          <p14:tracePt t="9022" x="8810625" y="2416175"/>
          <p14:tracePt t="9025" x="8818563" y="2416175"/>
          <p14:tracePt t="9026" x="8826500" y="2424113"/>
          <p14:tracePt t="9027" x="8834438" y="2424113"/>
          <p14:tracePt t="9030" x="8834438" y="2432050"/>
          <p14:tracePt t="9032" x="8842375" y="2432050"/>
          <p14:tracePt t="9034" x="8850313" y="2439988"/>
          <p14:tracePt t="9036" x="8858250" y="2447925"/>
          <p14:tracePt t="9041" x="8866188" y="2455863"/>
          <p14:tracePt t="9044" x="8866188" y="2463800"/>
          <p14:tracePt t="9046" x="8874125" y="2463800"/>
          <p14:tracePt t="9050" x="8883650" y="2463800"/>
          <p14:tracePt t="9054" x="8883650" y="2471738"/>
          <p14:tracePt t="9058" x="8891588" y="2471738"/>
          <p14:tracePt t="9064" x="8891588" y="2479675"/>
          <p14:tracePt t="9074" x="8899525" y="2479675"/>
          <p14:tracePt t="9083" x="8899525" y="2487613"/>
          <p14:tracePt t="9086" x="8907463" y="2487613"/>
          <p14:tracePt t="9092" x="8915400" y="2487613"/>
          <p14:tracePt t="9094" x="8915400" y="2495550"/>
          <p14:tracePt t="9095" x="8923338" y="2495550"/>
          <p14:tracePt t="9097" x="8923338" y="2503488"/>
          <p14:tracePt t="9100" x="8931275" y="2503488"/>
          <p14:tracePt t="9102" x="8939213" y="2511425"/>
          <p14:tracePt t="9106" x="8947150" y="2519363"/>
          <p14:tracePt t="9108" x="8955088" y="2519363"/>
          <p14:tracePt t="9110" x="8963025" y="2527300"/>
          <p14:tracePt t="9114" x="8970963" y="2535238"/>
          <p14:tracePt t="9116" x="8978900" y="2535238"/>
          <p14:tracePt t="9118" x="8986838" y="2543175"/>
          <p14:tracePt t="9120" x="8994775" y="2551113"/>
          <p14:tracePt t="9124" x="9002713" y="2559050"/>
          <p14:tracePt t="9126" x="9010650" y="2559050"/>
          <p14:tracePt t="9127" x="9018588" y="2566988"/>
          <p14:tracePt t="9129" x="9026525" y="2576513"/>
          <p14:tracePt t="9132" x="9034463" y="2576513"/>
          <p14:tracePt t="9134" x="9042400" y="2584450"/>
          <p14:tracePt t="9135" x="9050338" y="2592388"/>
          <p14:tracePt t="9138" x="9058275" y="2592388"/>
          <p14:tracePt t="9141" x="9066213" y="2600325"/>
          <p14:tracePt t="9142" x="9066213" y="2608263"/>
          <p14:tracePt t="9143" x="9074150" y="2608263"/>
          <p14:tracePt t="9145" x="9082088" y="2616200"/>
          <p14:tracePt t="9148" x="9090025" y="2624138"/>
          <p14:tracePt t="9150" x="9097963" y="2624138"/>
          <p14:tracePt t="9152" x="9097963" y="2632075"/>
          <p14:tracePt t="9154" x="9105900" y="2632075"/>
          <p14:tracePt t="9159" x="9113838" y="2640013"/>
          <p14:tracePt t="9160" x="9121775" y="2640013"/>
          <p14:tracePt t="9162" x="9121775" y="2647950"/>
          <p14:tracePt t="9166" x="9129713" y="2647950"/>
          <p14:tracePt t="9168" x="9137650" y="2655888"/>
          <p14:tracePt t="9174" x="9145588" y="2663825"/>
          <p14:tracePt t="9178" x="9153525" y="2671763"/>
          <p14:tracePt t="9184" x="9153525" y="2679700"/>
          <p14:tracePt t="9186" x="9161463" y="2679700"/>
          <p14:tracePt t="9194" x="9169400" y="2679700"/>
          <p14:tracePt t="9196" x="9169400" y="2687638"/>
          <p14:tracePt t="9202" x="9177338" y="2695575"/>
          <p14:tracePt t="9212" x="9185275" y="2703513"/>
          <p14:tracePt t="9216" x="9193213" y="2703513"/>
          <p14:tracePt t="9218" x="9193213" y="2711450"/>
          <p14:tracePt t="9222" x="9193213" y="2719388"/>
          <p14:tracePt t="9224" x="9201150" y="2719388"/>
          <p14:tracePt t="9227" x="9209088" y="2719388"/>
          <p14:tracePt t="9229" x="9209088" y="2727325"/>
          <p14:tracePt t="9234" x="9209088" y="2735263"/>
          <p14:tracePt t="9236" x="9217025" y="2735263"/>
          <p14:tracePt t="9242" x="9224963" y="2743200"/>
          <p14:tracePt t="9246" x="9224963" y="2751138"/>
          <p14:tracePt t="9250" x="9234488" y="2751138"/>
          <p14:tracePt t="9252" x="9234488" y="2759075"/>
          <p14:tracePt t="9258" x="9242425" y="2767013"/>
          <p14:tracePt t="9264" x="9242425" y="2774950"/>
          <p14:tracePt t="9266" x="9250363" y="2774950"/>
          <p14:tracePt t="9270" x="9250363" y="2782888"/>
          <p14:tracePt t="9276" x="9258300" y="2790825"/>
          <p14:tracePt t="9280" x="9266238" y="2798763"/>
          <p14:tracePt t="9286" x="9274175" y="2806700"/>
          <p14:tracePt t="9292" x="9274175" y="2814638"/>
          <p14:tracePt t="9294" x="9282113" y="2814638"/>
          <p14:tracePt t="9300" x="9282113" y="2822575"/>
          <p14:tracePt t="9307" x="9290050" y="2822575"/>
          <p14:tracePt t="9310" x="9290050" y="2830513"/>
          <p14:tracePt t="9320" x="9297988" y="2830513"/>
          <p14:tracePt t="9414" x="9297988" y="2838450"/>
          <p14:tracePt t="9428" x="9305925" y="2838450"/>
          <p14:tracePt t="9431" x="9305925" y="2846388"/>
          <p14:tracePt t="9438" x="9313863" y="2854325"/>
          <p14:tracePt t="9444" x="9313863" y="2862263"/>
          <p14:tracePt t="9449" x="9321800" y="2862263"/>
          <p14:tracePt t="9454" x="9321800" y="2870200"/>
          <p14:tracePt t="9526" x="9329738" y="2870200"/>
          <p14:tracePt t="9533" x="9329738" y="2878138"/>
          <p14:tracePt t="9540" x="9337675" y="2886075"/>
          <p14:tracePt t="9544" x="9337675" y="2894013"/>
          <p14:tracePt t="9548" x="9345613" y="2901950"/>
          <p14:tracePt t="9552" x="9345613" y="2909888"/>
          <p14:tracePt t="9554" x="9353550" y="2909888"/>
          <p14:tracePt t="9557" x="9353550" y="2919413"/>
          <p14:tracePt t="9560" x="9361488" y="2927350"/>
          <p14:tracePt t="9562" x="9361488" y="2935288"/>
          <p14:tracePt t="9563" x="9369425" y="2935288"/>
          <p14:tracePt t="9565" x="9369425" y="2943225"/>
          <p14:tracePt t="9569" x="9377363" y="2951163"/>
          <p14:tracePt t="9570" x="9377363" y="2959100"/>
          <p14:tracePt t="9572" x="9385300" y="2967038"/>
          <p14:tracePt t="9573" x="9385300" y="2974975"/>
          <p14:tracePt t="9575" x="9393238" y="2982913"/>
          <p14:tracePt t="9580" x="9401175" y="2990850"/>
          <p14:tracePt t="9583" x="9401175" y="2998788"/>
          <p14:tracePt t="9584" x="9409113" y="3006725"/>
          <p14:tracePt t="9588" x="9417050" y="3014663"/>
          <p14:tracePt t="9590" x="9424988" y="3022600"/>
          <p14:tracePt t="9591" x="9424988" y="3030538"/>
          <p14:tracePt t="9593" x="9432925" y="3038475"/>
          <p14:tracePt t="9598" x="9440863" y="3046413"/>
          <p14:tracePt t="9600" x="9440863" y="3054350"/>
          <p14:tracePt t="9602" x="9448800" y="3054350"/>
          <p14:tracePt t="9603" x="9448800" y="3062288"/>
          <p14:tracePt t="9606" x="9456738" y="3070225"/>
          <p14:tracePt t="9608" x="9456738" y="3078163"/>
          <p14:tracePt t="9610" x="9464675" y="3078163"/>
          <p14:tracePt t="9611" x="9464675" y="3086100"/>
          <p14:tracePt t="9613" x="9472613" y="3094038"/>
          <p14:tracePt t="9615" x="9480550" y="3101975"/>
          <p14:tracePt t="9617" x="9480550" y="3109913"/>
          <p14:tracePt t="9620" x="9480550" y="3117850"/>
          <p14:tracePt t="9623" x="9488488" y="3125788"/>
          <p14:tracePt t="9626" x="9496425" y="3133725"/>
          <p14:tracePt t="9630" x="9496425" y="3141663"/>
          <p14:tracePt t="9632" x="9504363" y="3149600"/>
          <p14:tracePt t="9637" x="9512300" y="3157538"/>
          <p14:tracePt t="9639" x="9512300" y="3165475"/>
          <p14:tracePt t="9642" x="9512300" y="3173413"/>
          <p14:tracePt t="9644" x="9520238" y="3173413"/>
          <p14:tracePt t="9646" x="9520238" y="3181350"/>
          <p14:tracePt t="9650" x="9528175" y="3189288"/>
          <p14:tracePt t="9652" x="9528175" y="3197225"/>
          <p14:tracePt t="9656" x="9528175" y="3205163"/>
          <p14:tracePt t="9658" x="9536113" y="3205163"/>
          <p14:tracePt t="9662" x="9536113" y="3213100"/>
          <p14:tracePt t="9666" x="9536113" y="3221038"/>
          <p14:tracePt t="9668" x="9544050" y="3221038"/>
          <p14:tracePt t="9670" x="9544050" y="3228975"/>
          <p14:tracePt t="9673" x="9544050" y="3236913"/>
          <p14:tracePt t="9676" x="9544050" y="3244850"/>
          <p14:tracePt t="9678" x="9544050" y="3252788"/>
          <p14:tracePt t="9680" x="9551988" y="3252788"/>
          <p14:tracePt t="9682" x="9551988" y="3262313"/>
          <p14:tracePt t="9683" x="9551988" y="3270250"/>
          <p14:tracePt t="9688" x="9551988" y="3278188"/>
          <p14:tracePt t="9690" x="9551988" y="3286125"/>
          <p14:tracePt t="9692" x="9551988" y="3294063"/>
          <p14:tracePt t="9694" x="9551988" y="3302000"/>
          <p14:tracePt t="9696" x="9551988" y="3309938"/>
          <p14:tracePt t="9700" x="9551988" y="3317875"/>
          <p14:tracePt t="9702" x="9551988" y="3325813"/>
          <p14:tracePt t="9705" x="9551988" y="3333750"/>
          <p14:tracePt t="9707" x="9551988" y="3341688"/>
          <p14:tracePt t="9708" x="9551988" y="3349625"/>
          <p14:tracePt t="9709" x="9551988" y="3357563"/>
          <p14:tracePt t="9711" x="9551988" y="3365500"/>
          <p14:tracePt t="9713" x="9551988" y="3373438"/>
          <p14:tracePt t="9716" x="9551988" y="3381375"/>
          <p14:tracePt t="9717" x="9551988" y="3397250"/>
          <p14:tracePt t="9722" x="9544050" y="3413125"/>
          <p14:tracePt t="9726" x="9544050" y="3421063"/>
          <p14:tracePt t="9728" x="9544050" y="3429000"/>
          <p14:tracePt t="9730" x="9536113" y="3436938"/>
          <p14:tracePt t="9731" x="9536113" y="3444875"/>
          <p14:tracePt t="9734" x="9528175" y="3452813"/>
          <p14:tracePt t="9736" x="9528175" y="3468688"/>
          <p14:tracePt t="9738" x="9520238" y="3476625"/>
          <p14:tracePt t="9740" x="9520238" y="3484563"/>
          <p14:tracePt t="9741" x="9512300" y="3492500"/>
          <p14:tracePt t="9743" x="9504363" y="3500438"/>
          <p14:tracePt t="9746" x="9504363" y="3508375"/>
          <p14:tracePt t="9748" x="9504363" y="3516313"/>
          <p14:tracePt t="9750" x="9496425" y="3524250"/>
          <p14:tracePt t="9752" x="9488488" y="3532188"/>
          <p14:tracePt t="9754" x="9488488" y="3540125"/>
          <p14:tracePt t="9756" x="9488488" y="3548063"/>
          <p14:tracePt t="9758" x="9480550" y="3556000"/>
          <p14:tracePt t="9760" x="9472613" y="3563938"/>
          <p14:tracePt t="9762" x="9472613" y="3571875"/>
          <p14:tracePt t="9764" x="9464675" y="3579813"/>
          <p14:tracePt t="9766" x="9456738" y="3587750"/>
          <p14:tracePt t="9767" x="9456738" y="3595688"/>
          <p14:tracePt t="9770" x="9448800" y="3605213"/>
          <p14:tracePt t="9773" x="9440863" y="3613150"/>
          <p14:tracePt t="9774" x="9440863" y="3621088"/>
          <p14:tracePt t="9775" x="9432925" y="3629025"/>
          <p14:tracePt t="9777" x="9424988" y="3636963"/>
          <p14:tracePt t="9779" x="9417050" y="3636963"/>
          <p14:tracePt t="9781" x="9409113" y="3644900"/>
          <p14:tracePt t="9783" x="9409113" y="3652838"/>
          <p14:tracePt t="9786" x="9401175" y="3660775"/>
          <p14:tracePt t="9789" x="9393238" y="3668713"/>
          <p14:tracePt t="9792" x="9377363" y="3684588"/>
          <p14:tracePt t="9794" x="9369425" y="3684588"/>
          <p14:tracePt t="9796" x="9361488" y="3692525"/>
          <p14:tracePt t="9798" x="9353550" y="3700463"/>
          <p14:tracePt t="9800" x="9345613" y="3708400"/>
          <p14:tracePt t="9802" x="9337675" y="3716338"/>
          <p14:tracePt t="9803" x="9329738" y="3724275"/>
          <p14:tracePt t="9807" x="9313863" y="3732213"/>
          <p14:tracePt t="9809" x="9305925" y="3740150"/>
          <p14:tracePt t="9810" x="9297988" y="3748088"/>
          <p14:tracePt t="9812" x="9282113" y="3756025"/>
          <p14:tracePt t="9813" x="9266238" y="3763963"/>
          <p14:tracePt t="9815" x="9258300" y="3771900"/>
          <p14:tracePt t="9817" x="9242425" y="3771900"/>
          <p14:tracePt t="9820" x="9224963" y="3779838"/>
          <p14:tracePt t="9822" x="9209088" y="3787775"/>
          <p14:tracePt t="9826" x="9177338" y="3803650"/>
          <p14:tracePt t="9827" x="9161463" y="3811588"/>
          <p14:tracePt t="9829" x="9137650" y="3811588"/>
          <p14:tracePt t="9831" x="9121775" y="3819525"/>
          <p14:tracePt t="9833" x="9097963" y="3827463"/>
          <p14:tracePt t="9837" x="9082088" y="3835400"/>
          <p14:tracePt t="9839" x="9058275" y="3843338"/>
          <p14:tracePt t="9841" x="9018588" y="3851275"/>
          <p14:tracePt t="9843" x="8994775" y="3859213"/>
          <p14:tracePt t="9845" x="8978900" y="3867150"/>
          <p14:tracePt t="9848" x="8955088" y="3867150"/>
          <p14:tracePt t="9850" x="8939213" y="3875088"/>
          <p14:tracePt t="9852" x="8915400" y="3883025"/>
          <p14:tracePt t="9855" x="8899525" y="3890963"/>
          <p14:tracePt t="9857" x="8874125" y="3898900"/>
          <p14:tracePt t="9858" x="8858250" y="3906838"/>
          <p14:tracePt t="9861" x="8834438" y="3914775"/>
          <p14:tracePt t="9863" x="8810625" y="3922713"/>
          <p14:tracePt t="9863" x="8794750" y="3930650"/>
          <p14:tracePt t="9865" x="8770938" y="3938588"/>
          <p14:tracePt t="9867" x="8755063" y="3948113"/>
          <p14:tracePt t="9870" x="8731250" y="3956050"/>
          <p14:tracePt t="9872" x="8707438" y="3963988"/>
          <p14:tracePt t="9875" x="8691563" y="3971925"/>
          <p14:tracePt t="9877" x="8667750" y="3979863"/>
          <p14:tracePt t="9877" x="8651875" y="3987800"/>
          <p14:tracePt t="9879" x="8628063" y="3995738"/>
          <p14:tracePt t="9888" x="8540750" y="4027488"/>
          <p14:tracePt t="9890" x="8515350" y="4035425"/>
          <p14:tracePt t="9893" x="8499475" y="4043363"/>
          <p14:tracePt t="9894" x="8483600" y="4043363"/>
          <p14:tracePt t="9895" x="8459788" y="4051300"/>
          <p14:tracePt t="9898" x="8443913" y="4051300"/>
          <p14:tracePt t="9899" x="8428038" y="4059238"/>
          <p14:tracePt t="9901" x="8412163" y="4059238"/>
          <p14:tracePt t="9903" x="8388350" y="4059238"/>
          <p14:tracePt t="9906" x="8372475" y="4067175"/>
          <p14:tracePt t="9908" x="8356600" y="4067175"/>
          <p14:tracePt t="9909" x="8348663" y="4067175"/>
          <p14:tracePt t="9913" x="8332788" y="4067175"/>
          <p14:tracePt t="9913" x="8316913" y="4075113"/>
          <p14:tracePt t="9915" x="8308975" y="4075113"/>
          <p14:tracePt t="9917" x="8293100" y="4075113"/>
          <p14:tracePt t="9919" x="8285163" y="4075113"/>
          <p14:tracePt t="9923" x="8277225" y="4075113"/>
          <p14:tracePt t="9924" x="8261350" y="4083050"/>
          <p14:tracePt t="9925" x="8253413" y="4083050"/>
          <p14:tracePt t="9927" x="8245475" y="4083050"/>
          <p14:tracePt t="9930" x="8237538" y="4083050"/>
          <p14:tracePt t="9931" x="8229600" y="4083050"/>
          <p14:tracePt t="9934" x="8221663" y="4083050"/>
          <p14:tracePt t="9939" x="8205788" y="4083050"/>
          <p14:tracePt t="9940" x="8197850" y="4083050"/>
          <p14:tracePt t="9941" x="8189913" y="4083050"/>
          <p14:tracePt t="9943" x="8180388" y="4083050"/>
          <p14:tracePt t="9947" x="8172450" y="4083050"/>
          <p14:tracePt t="9949" x="8164513" y="4083050"/>
          <p14:tracePt t="9949" x="8156575" y="4083050"/>
          <p14:tracePt t="9951" x="8148638" y="4083050"/>
          <p14:tracePt t="9954" x="8140700" y="4083050"/>
          <p14:tracePt t="9958" x="8132763" y="4083050"/>
          <p14:tracePt t="9962" x="8124825" y="4083050"/>
          <p14:tracePt t="9964" x="8116888" y="4083050"/>
          <p14:tracePt t="9966" x="8108950" y="4083050"/>
          <p14:tracePt t="9972" x="8101013" y="4083050"/>
          <p14:tracePt t="9977" x="8093075" y="4083050"/>
          <p14:tracePt t="9987" x="8085138" y="4083050"/>
          <p14:tracePt t="9991" x="8085138" y="4075113"/>
          <p14:tracePt t="9997" x="8077200" y="4075113"/>
          <p14:tracePt t="10003" x="8069263" y="4075113"/>
          <p14:tracePt t="10010" x="8061325" y="4075113"/>
          <p14:tracePt t="10015" x="8053388" y="4067175"/>
          <p14:tracePt t="10017" x="8045450" y="4067175"/>
          <p14:tracePt t="10019" x="8037513" y="4067175"/>
          <p14:tracePt t="10022" x="8037513" y="4059238"/>
          <p14:tracePt t="10024" x="8029575" y="4059238"/>
          <p14:tracePt t="10028" x="8021638" y="4059238"/>
          <p14:tracePt t="10033" x="8013700" y="4059238"/>
          <p14:tracePt t="10036" x="8005763" y="4051300"/>
          <p14:tracePt t="10039" x="7997825" y="4051300"/>
          <p14:tracePt t="10042" x="7989888" y="4051300"/>
          <p14:tracePt t="10045" x="7981950" y="4043363"/>
          <p14:tracePt t="10047" x="7974013" y="4043363"/>
          <p14:tracePt t="10050" x="7966075" y="4035425"/>
          <p14:tracePt t="10052" x="7958138" y="4035425"/>
          <p14:tracePt t="10054" x="7950200" y="4035425"/>
          <p14:tracePt t="10058" x="7942263" y="4035425"/>
          <p14:tracePt t="10063" x="7934325" y="4027488"/>
          <p14:tracePt t="10064" x="7926388" y="4027488"/>
          <p14:tracePt t="10068" x="7918450" y="4027488"/>
          <p14:tracePt t="10070" x="7910513" y="4027488"/>
          <p14:tracePt t="10080" x="7902575" y="4027488"/>
          <p14:tracePt t="10130" x="7894638" y="4027488"/>
          <p14:tracePt t="10140" x="7894638" y="4019550"/>
          <p14:tracePt t="10223" x="7894638" y="4011613"/>
          <p14:tracePt t="10243" x="7894638" y="4003675"/>
          <p14:tracePt t="10260" x="7894638" y="3995738"/>
          <p14:tracePt t="10267" x="7894638" y="3987800"/>
          <p14:tracePt t="10274" x="7894638" y="3979863"/>
          <p14:tracePt t="10282" x="7894638" y="3971925"/>
          <p14:tracePt t="10287" x="7894638" y="3963988"/>
          <p14:tracePt t="10296" x="7894638" y="3956050"/>
          <p14:tracePt t="10300" x="7894638" y="3948113"/>
          <p14:tracePt t="10310" x="7886700" y="3948113"/>
          <p14:tracePt t="10312" x="7886700" y="3938588"/>
          <p14:tracePt t="10361" x="7878763" y="3938588"/>
          <p14:tracePt t="10485" x="7878763" y="3948113"/>
          <p14:tracePt t="10512" x="7878763" y="3956050"/>
          <p14:tracePt t="20144" x="7878763" y="3948113"/>
          <p14:tracePt t="20464" x="7878763" y="3956050"/>
          <p14:tracePt t="20477" x="7886700" y="3956050"/>
          <p14:tracePt t="20481" x="7886700" y="3963988"/>
          <p14:tracePt t="20491" x="7886700" y="3971925"/>
          <p14:tracePt t="20528" x="7894638" y="3971925"/>
          <p14:tracePt t="20533" x="7902575" y="3971925"/>
          <p14:tracePt t="20540" x="7910513" y="3971925"/>
          <p14:tracePt t="20544" x="7918450" y="3971925"/>
          <p14:tracePt t="20548" x="7926388" y="3971925"/>
          <p14:tracePt t="20550" x="7934325" y="3971925"/>
          <p14:tracePt t="20553" x="7942263" y="3971925"/>
          <p14:tracePt t="20555" x="7950200" y="3971925"/>
          <p14:tracePt t="20557" x="7958138" y="3971925"/>
          <p14:tracePt t="20561" x="7966075" y="3971925"/>
          <p14:tracePt t="20563" x="7974013" y="3971925"/>
          <p14:tracePt t="20569" x="7981950" y="3971925"/>
          <p14:tracePt t="20573" x="7989888" y="3971925"/>
          <p14:tracePt t="20641" x="7997825" y="3971925"/>
          <p14:tracePt t="20647" x="8005763" y="3971925"/>
          <p14:tracePt t="20653" x="8013700" y="3971925"/>
          <p14:tracePt t="20658" x="8021638" y="3963988"/>
          <p14:tracePt t="20663" x="8029575" y="3963988"/>
          <p14:tracePt t="20667" x="8037513" y="3963988"/>
          <p14:tracePt t="20669" x="8045450" y="3963988"/>
          <p14:tracePt t="20671" x="8053388" y="3963988"/>
          <p14:tracePt t="20673" x="8053388" y="3956050"/>
          <p14:tracePt t="20675" x="8061325" y="3956050"/>
          <p14:tracePt t="20676" x="8069263" y="3956050"/>
          <p14:tracePt t="20681" x="8077200" y="3956050"/>
          <p14:tracePt t="20683" x="8085138" y="3948113"/>
          <p14:tracePt t="20687" x="8093075" y="3948113"/>
          <p14:tracePt t="20693" x="8101013" y="3948113"/>
          <p14:tracePt t="20701" x="8108950" y="3948113"/>
          <p14:tracePt t="20705" x="8116888" y="3948113"/>
          <p14:tracePt t="20725" x="8124825" y="3948113"/>
          <p14:tracePt t="20751" x="8132763" y="3948113"/>
          <p14:tracePt t="20762" x="8140700" y="3948113"/>
          <p14:tracePt t="20769" x="8148638" y="3948113"/>
          <p14:tracePt t="20773" x="8148638" y="3938588"/>
          <p14:tracePt t="20777" x="8156575" y="3938588"/>
          <p14:tracePt t="20781" x="8164513" y="3938588"/>
          <p14:tracePt t="20787" x="8172450" y="3938588"/>
          <p14:tracePt t="20791" x="8180388" y="3938588"/>
          <p14:tracePt t="20793" x="8189913" y="3938588"/>
          <p14:tracePt t="20795" x="8189913" y="3930650"/>
          <p14:tracePt t="20797" x="8197850" y="3930650"/>
          <p14:tracePt t="20801" x="8205788" y="3930650"/>
          <p14:tracePt t="20807" x="8213725" y="3930650"/>
          <p14:tracePt t="20809" x="8221663" y="3930650"/>
          <p14:tracePt t="20815" x="8229600" y="3930650"/>
          <p14:tracePt t="20820" x="8237538" y="3922713"/>
          <p14:tracePt t="20823" x="8245475" y="3922713"/>
          <p14:tracePt t="20828" x="8253413" y="3922713"/>
          <p14:tracePt t="20831" x="8261350" y="3922713"/>
          <p14:tracePt t="20835" x="8269288" y="3922713"/>
          <p14:tracePt t="20837" x="8277225" y="3914775"/>
          <p14:tracePt t="20839" x="8285163" y="3914775"/>
          <p14:tracePt t="20843" x="8293100" y="3914775"/>
          <p14:tracePt t="20846" x="8301038" y="3914775"/>
          <p14:tracePt t="20849" x="8308975" y="3914775"/>
          <p14:tracePt t="20853" x="8316913" y="3914775"/>
          <p14:tracePt t="20855" x="8324850" y="3914775"/>
          <p14:tracePt t="20860" x="8332788" y="3906838"/>
          <p14:tracePt t="20865" x="8340725" y="3906838"/>
          <p14:tracePt t="20871" x="8348663" y="3906838"/>
          <p14:tracePt t="20877" x="8356600" y="3906838"/>
          <p14:tracePt t="20883" x="8364538" y="3906838"/>
          <p14:tracePt t="20897" x="8372475" y="3906838"/>
          <p14:tracePt t="20903" x="8380413" y="3906838"/>
          <p14:tracePt t="20907" x="8380413" y="3898900"/>
          <p14:tracePt t="20910" x="8388350" y="3898900"/>
          <p14:tracePt t="20917" x="8396288" y="3898900"/>
          <p14:tracePt t="20921" x="8404225" y="3898900"/>
          <p14:tracePt t="20928" x="8412163" y="3898900"/>
          <p14:tracePt t="20930" x="8420100" y="3898900"/>
          <p14:tracePt t="20935" x="8428038" y="3898900"/>
          <p14:tracePt t="20937" x="8435975" y="3898900"/>
          <p14:tracePt t="20941" x="8443913" y="3898900"/>
          <p14:tracePt t="20943" x="8451850" y="3898900"/>
          <p14:tracePt t="20947" x="8459788" y="3890963"/>
          <p14:tracePt t="20951" x="8467725" y="3890963"/>
          <p14:tracePt t="20953" x="8475663" y="3890963"/>
          <p14:tracePt t="20957" x="8483600" y="3890963"/>
          <p14:tracePt t="20959" x="8491538" y="3890963"/>
          <p14:tracePt t="20962" x="8499475" y="3890963"/>
          <p14:tracePt t="20965" x="8507413" y="3890963"/>
          <p14:tracePt t="20969" x="8515350" y="3890963"/>
          <p14:tracePt t="20971" x="8523288" y="3890963"/>
          <p14:tracePt t="20975" x="8531225" y="3890963"/>
          <p14:tracePt t="20979" x="8540750" y="3890963"/>
          <p14:tracePt t="20981" x="8548688" y="3890963"/>
          <p14:tracePt t="20985" x="8556625" y="3890963"/>
          <p14:tracePt t="20989" x="8564563" y="3883025"/>
          <p14:tracePt t="20993" x="8572500" y="3883025"/>
          <p14:tracePt t="20997" x="8580438" y="3883025"/>
          <p14:tracePt t="21001" x="8588375" y="3883025"/>
          <p14:tracePt t="21005" x="8596313" y="3883025"/>
          <p14:tracePt t="21012" x="8604250" y="3883025"/>
          <p14:tracePt t="21017" x="8612188" y="3883025"/>
          <p14:tracePt t="21019" x="8612188" y="3875088"/>
          <p14:tracePt t="21023" x="8620125" y="3875088"/>
          <p14:tracePt t="21033" x="8628063" y="3875088"/>
          <p14:tracePt t="21041" x="8636000" y="3875088"/>
          <p14:tracePt t="21049" x="8643938" y="3875088"/>
          <p14:tracePt t="21057" x="8651875" y="3867150"/>
          <p14:tracePt t="21064" x="8659813" y="3867150"/>
          <p14:tracePt t="21067" x="8667750" y="3867150"/>
          <p14:tracePt t="21075" x="8675688" y="3867150"/>
          <p14:tracePt t="21085" x="8683625" y="3867150"/>
          <p14:tracePt t="21089" x="8691563" y="3859213"/>
          <p14:tracePt t="21096" x="8699500" y="3859213"/>
          <p14:tracePt t="21101" x="8707438" y="3859213"/>
          <p14:tracePt t="21107" x="8715375" y="3859213"/>
          <p14:tracePt t="21112" x="8723313" y="3859213"/>
          <p14:tracePt t="21117" x="8731250" y="3859213"/>
          <p14:tracePt t="21124" x="8739188" y="3859213"/>
          <p14:tracePt t="21134" x="8747125" y="3859213"/>
          <p14:tracePt t="21148" x="8755063" y="3859213"/>
          <p14:tracePt t="21155" x="8763000" y="3859213"/>
          <p14:tracePt t="21163" x="8770938" y="3859213"/>
          <p14:tracePt t="21167" x="8778875" y="3859213"/>
          <p14:tracePt t="21176" x="8786813" y="3859213"/>
          <p14:tracePt t="21178" x="8794750" y="3859213"/>
          <p14:tracePt t="21183" x="8802688" y="3859213"/>
          <p14:tracePt t="21187" x="8810625" y="3859213"/>
          <p14:tracePt t="21191" x="8818563" y="3859213"/>
          <p14:tracePt t="21197" x="8826500" y="3859213"/>
          <p14:tracePt t="21201" x="8834438" y="3859213"/>
          <p14:tracePt t="21205" x="8842375" y="3859213"/>
          <p14:tracePt t="21212" x="8850313" y="3859213"/>
          <p14:tracePt t="21217" x="8858250" y="3859213"/>
          <p14:tracePt t="21221" x="8866188" y="3859213"/>
          <p14:tracePt t="21233" x="8874125" y="3859213"/>
          <p14:tracePt t="21243" x="8883650" y="3859213"/>
          <p14:tracePt t="21271" x="8883650" y="3851275"/>
          <p14:tracePt t="21296" x="8891588" y="3851275"/>
          <p14:tracePt t="21303" x="8899525" y="3851275"/>
          <p14:tracePt t="21312" x="8907463" y="3851275"/>
          <p14:tracePt t="21320" x="8915400" y="3851275"/>
          <p14:tracePt t="21323" x="8923338" y="3851275"/>
          <p14:tracePt t="21329" x="8931275" y="3851275"/>
          <p14:tracePt t="21335" x="8939213" y="3851275"/>
          <p14:tracePt t="21346" x="8947150" y="3851275"/>
          <p14:tracePt t="21355" x="8955088" y="3851275"/>
          <p14:tracePt t="21414" x="8963025" y="3851275"/>
          <p14:tracePt t="21636" x="8955088" y="3851275"/>
          <p14:tracePt t="21653" x="8947150" y="3851275"/>
          <p14:tracePt t="22165" x="8939213" y="3851275"/>
          <p14:tracePt t="22174" x="8931275" y="3851275"/>
          <p14:tracePt t="22179" x="8923338" y="3851275"/>
          <p14:tracePt t="22183" x="8915400" y="3851275"/>
          <p14:tracePt t="22194" x="8907463" y="3851275"/>
          <p14:tracePt t="22199" x="8899525" y="3851275"/>
          <p14:tracePt t="22207" x="8891588" y="3851275"/>
          <p14:tracePt t="22225" x="8883650" y="3851275"/>
          <p14:tracePt t="22248" x="8874125" y="3851275"/>
          <p14:tracePt t="22253" x="8866188" y="3851275"/>
          <p14:tracePt t="22260" x="8858250" y="3851275"/>
          <p14:tracePt t="22263" x="8850313" y="3851275"/>
          <p14:tracePt t="22267" x="8842375" y="3851275"/>
          <p14:tracePt t="22269" x="8842375" y="3843338"/>
          <p14:tracePt t="22271" x="8834438" y="3843338"/>
          <p14:tracePt t="22273" x="8826500" y="3843338"/>
          <p14:tracePt t="22275" x="8818563" y="3843338"/>
          <p14:tracePt t="22279" x="8810625" y="3843338"/>
          <p14:tracePt t="22281" x="8802688" y="3843338"/>
          <p14:tracePt t="22283" x="8794750" y="3843338"/>
          <p14:tracePt t="22285" x="8786813" y="3843338"/>
          <p14:tracePt t="22286" x="8778875" y="3843338"/>
          <p14:tracePt t="22288" x="8770938" y="3843338"/>
          <p14:tracePt t="22291" x="8763000" y="3843338"/>
          <p14:tracePt t="22294" x="8755063" y="3843338"/>
          <p14:tracePt t="22295" x="8747125" y="3835400"/>
          <p14:tracePt t="22297" x="8739188" y="3835400"/>
          <p14:tracePt t="22299" x="8731250" y="3835400"/>
          <p14:tracePt t="22301" x="8715375" y="3835400"/>
          <p14:tracePt t="22303" x="8707438" y="3835400"/>
          <p14:tracePt t="22304" x="8699500" y="3835400"/>
          <p14:tracePt t="22307" x="8691563" y="3835400"/>
          <p14:tracePt t="22309" x="8683625" y="3827463"/>
          <p14:tracePt t="22311" x="8667750" y="3827463"/>
          <p14:tracePt t="22313" x="8659813" y="3827463"/>
          <p14:tracePt t="22315" x="8651875" y="3827463"/>
          <p14:tracePt t="22316" x="8643938" y="3819525"/>
          <p14:tracePt t="22318" x="8636000" y="3819525"/>
          <p14:tracePt t="22320" x="8628063" y="3819525"/>
          <p14:tracePt t="22322" x="8620125" y="3819525"/>
          <p14:tracePt t="22325" x="8612188" y="3819525"/>
          <p14:tracePt t="22327" x="8604250" y="3819525"/>
          <p14:tracePt t="22329" x="8596313" y="3819525"/>
          <p14:tracePt t="22333" x="8588375" y="3819525"/>
          <p14:tracePt t="22337" x="8580438" y="3819525"/>
          <p14:tracePt t="22344" x="8572500" y="3819525"/>
          <p14:tracePt t="22345" x="8572500" y="3811588"/>
          <p14:tracePt t="22421" x="8564563" y="3811588"/>
          <p14:tracePt t="22675" x="8556625" y="3811588"/>
          <p14:tracePt t="22695" x="8548688" y="3811588"/>
          <p14:tracePt t="22703" x="8540750" y="3811588"/>
          <p14:tracePt t="22710" x="8540750" y="3803650"/>
          <p14:tracePt t="22712" x="8531225" y="3803650"/>
          <p14:tracePt t="22723" x="8523288" y="3803650"/>
          <p14:tracePt t="22737" x="8515350" y="3803650"/>
          <p14:tracePt t="22744" x="8507413" y="3803650"/>
          <p14:tracePt t="22747" x="8499475" y="3803650"/>
          <p14:tracePt t="22749" x="8491538" y="3803650"/>
          <p14:tracePt t="22751" x="8483600" y="3803650"/>
          <p14:tracePt t="22755" x="8467725" y="3803650"/>
          <p14:tracePt t="22757" x="8459788" y="3803650"/>
          <p14:tracePt t="22759" x="8451850" y="3803650"/>
          <p14:tracePt t="22761" x="8443913" y="3803650"/>
          <p14:tracePt t="22762" x="8428038" y="3795713"/>
          <p14:tracePt t="22765" x="8412163" y="3795713"/>
          <p14:tracePt t="22767" x="8404225" y="3795713"/>
          <p14:tracePt t="22769" x="8396288" y="3795713"/>
          <p14:tracePt t="22771" x="8380413" y="3795713"/>
          <p14:tracePt t="22773" x="8364538" y="3787775"/>
          <p14:tracePt t="22775" x="8356600" y="3787775"/>
          <p14:tracePt t="22777" x="8340725" y="3787775"/>
          <p14:tracePt t="22779" x="8324850" y="3787775"/>
          <p14:tracePt t="22780" x="8316913" y="3787775"/>
          <p14:tracePt t="22782" x="8301038" y="3787775"/>
          <p14:tracePt t="22784" x="8285163" y="3787775"/>
          <p14:tracePt t="22786" x="8277225" y="3787775"/>
          <p14:tracePt t="22788" x="8261350" y="3787775"/>
          <p14:tracePt t="22791" x="8253413" y="3787775"/>
          <p14:tracePt t="22793" x="8237538" y="3787775"/>
          <p14:tracePt t="22795" x="8229600" y="3787775"/>
          <p14:tracePt t="22797" x="8213725" y="3787775"/>
          <p14:tracePt t="22799" x="8197850" y="3787775"/>
          <p14:tracePt t="22801" x="8189913" y="3787775"/>
          <p14:tracePt t="22802" x="8172450" y="3787775"/>
          <p14:tracePt t="22804" x="8156575" y="3787775"/>
          <p14:tracePt t="22807" x="8148638" y="3779838"/>
          <p14:tracePt t="22809" x="8132763" y="3779838"/>
          <p14:tracePt t="22811" x="8116888" y="3779838"/>
          <p14:tracePt t="22813" x="8108950" y="3779838"/>
          <p14:tracePt t="22815" x="8093075" y="3779838"/>
          <p14:tracePt t="22817" x="8085138" y="3779838"/>
          <p14:tracePt t="22818" x="8069263" y="3779838"/>
          <p14:tracePt t="22821" x="8053388" y="3779838"/>
          <p14:tracePt t="22822" x="8045450" y="3779838"/>
          <p14:tracePt t="22824" x="8029575" y="3779838"/>
          <p14:tracePt t="22827" x="8013700" y="3779838"/>
          <p14:tracePt t="22828" x="7997825" y="3779838"/>
          <p14:tracePt t="22831" x="7981950" y="3779838"/>
          <p14:tracePt t="22832" x="7974013" y="3779838"/>
          <p14:tracePt t="22834" x="7958138" y="3779838"/>
          <p14:tracePt t="22837" x="7942263" y="3779838"/>
          <p14:tracePt t="22838" x="7926388" y="3779838"/>
          <p14:tracePt t="22841" x="7910513" y="3779838"/>
          <p14:tracePt t="22843" x="7894638" y="3779838"/>
          <p14:tracePt t="22845" x="7878763" y="3779838"/>
          <p14:tracePt t="22847" x="7854950" y="3779838"/>
          <p14:tracePt t="22849" x="7839075" y="3779838"/>
          <p14:tracePt t="22850" x="7813675" y="3779838"/>
          <p14:tracePt t="22853" x="7797800" y="3779838"/>
          <p14:tracePt t="22854" x="7781925" y="3779838"/>
          <p14:tracePt t="22857" x="7758113" y="3779838"/>
          <p14:tracePt t="22859" x="7742238" y="3779838"/>
          <p14:tracePt t="22861" x="7726363" y="3771900"/>
          <p14:tracePt t="22862" x="7710488" y="3771900"/>
          <p14:tracePt t="22864" x="7686675" y="3771900"/>
          <p14:tracePt t="22866" x="7678738" y="3771900"/>
          <p14:tracePt t="22868" x="7662863" y="3771900"/>
          <p14:tracePt t="22870" x="7646988" y="3771900"/>
          <p14:tracePt t="22873" x="7631113" y="3771900"/>
          <p14:tracePt t="22875" x="7615238" y="3771900"/>
          <p14:tracePt t="22877" x="7607300" y="3771900"/>
          <p14:tracePt t="22878" x="7591425" y="3763963"/>
          <p14:tracePt t="22880" x="7583488" y="3763963"/>
          <p14:tracePt t="22882" x="7575550" y="3763963"/>
          <p14:tracePt t="22884" x="7567613" y="3763963"/>
          <p14:tracePt t="22886" x="7551738" y="3763963"/>
          <p14:tracePt t="22892" x="7543800" y="3763963"/>
          <p14:tracePt t="22894" x="7535863" y="3763963"/>
          <p14:tracePt t="22897" x="7527925" y="3763963"/>
          <p14:tracePt t="31314" x="7535863" y="3763963"/>
          <p14:tracePt t="31330" x="7543800" y="3763963"/>
          <p14:tracePt t="31333" x="7543800" y="3771900"/>
          <p14:tracePt t="31345" x="7551738" y="3771900"/>
          <p14:tracePt t="31355" x="7559675" y="3771900"/>
          <p14:tracePt t="31359" x="7567613" y="3771900"/>
          <p14:tracePt t="31361" x="7575550" y="3771900"/>
          <p14:tracePt t="31362" x="7583488" y="3771900"/>
          <p14:tracePt t="31364" x="7591425" y="3771900"/>
          <p14:tracePt t="31367" x="7599363" y="3771900"/>
          <p14:tracePt t="31369" x="7615238" y="3771900"/>
          <p14:tracePt t="31371" x="7623175" y="3771900"/>
          <p14:tracePt t="31373" x="7631113" y="3771900"/>
          <p14:tracePt t="31375" x="7639050" y="3771900"/>
          <p14:tracePt t="31376" x="7646988" y="3771900"/>
          <p14:tracePt t="31383" x="7646988" y="3779838"/>
          <p14:tracePt t="31393" x="7654925" y="3779838"/>
          <p14:tracePt t="31397" x="7662863" y="3779838"/>
          <p14:tracePt t="31402" x="7670800" y="3779838"/>
          <p14:tracePt t="31405" x="7678738" y="3779838"/>
          <p14:tracePt t="31407" x="7678738" y="3787775"/>
          <p14:tracePt t="31413" x="7686675" y="3787775"/>
          <p14:tracePt t="31415" x="7686675" y="3795713"/>
          <p14:tracePt t="31419" x="7694613" y="3795713"/>
          <p14:tracePt t="31421" x="7702550" y="3795713"/>
          <p14:tracePt t="31422" x="7702550" y="3803650"/>
          <p14:tracePt t="31425" x="7710488" y="3811588"/>
          <p14:tracePt t="31427" x="7718425" y="3811588"/>
          <p14:tracePt t="31428" x="7718425" y="3819525"/>
          <p14:tracePt t="31431" x="7734300" y="3827463"/>
          <p14:tracePt t="31433" x="7742238" y="3827463"/>
          <p14:tracePt t="31435" x="7750175" y="3835400"/>
          <p14:tracePt t="31437" x="7758113" y="3843338"/>
          <p14:tracePt t="31438" x="7766050" y="3859213"/>
          <p14:tracePt t="31440" x="7773988" y="3867150"/>
          <p14:tracePt t="31443" x="7789863" y="3883025"/>
          <p14:tracePt t="31445" x="7805738" y="3898900"/>
          <p14:tracePt t="31447" x="7813675" y="3906838"/>
          <p14:tracePt t="31449" x="7829550" y="3922713"/>
          <p14:tracePt t="31452" x="7839075" y="3938588"/>
          <p14:tracePt t="31454" x="7854950" y="3956050"/>
          <p14:tracePt t="31454" x="7870825" y="3979863"/>
          <p14:tracePt t="31456" x="7886700" y="4003675"/>
          <p14:tracePt t="31458" x="7902575" y="4027488"/>
          <p14:tracePt t="31460" x="7918450" y="4051300"/>
          <p14:tracePt t="31462" x="7942263" y="4083050"/>
          <p14:tracePt t="31464" x="7958138" y="4114800"/>
          <p14:tracePt t="31467" x="7981950" y="4146550"/>
          <p14:tracePt t="31469" x="8005763" y="4178300"/>
          <p14:tracePt t="31471" x="8029575" y="4210050"/>
          <p14:tracePt t="31473" x="8045450" y="4249738"/>
          <p14:tracePt t="31474" x="8069263" y="4281488"/>
          <p14:tracePt t="31476" x="8093075" y="4322763"/>
          <p14:tracePt t="31478" x="8108950" y="4354513"/>
          <p14:tracePt t="31481" x="8132763" y="4394200"/>
          <p14:tracePt t="31483" x="8148638" y="4433888"/>
          <p14:tracePt t="31486" x="8172450" y="4473575"/>
          <p14:tracePt t="31488" x="8189913" y="4505325"/>
          <p14:tracePt t="31490" x="8213725" y="4537075"/>
          <p14:tracePt t="31491" x="8229600" y="4576763"/>
          <p14:tracePt t="31492" x="8245475" y="4608513"/>
          <p14:tracePt t="31494" x="8261350" y="4641850"/>
          <p14:tracePt t="31496" x="8277225" y="4673600"/>
          <p14:tracePt t="31500" x="8293100" y="4705350"/>
          <p14:tracePt t="31502" x="8308975" y="4729163"/>
          <p14:tracePt t="31503" x="8316913" y="4752975"/>
          <p14:tracePt t="31506" x="8332788" y="4776788"/>
          <p14:tracePt t="31507" x="8340725" y="4800600"/>
          <p14:tracePt t="31509" x="8348663" y="4816475"/>
          <p14:tracePt t="31511" x="8356600" y="4840288"/>
          <p14:tracePt t="31513" x="8364538" y="4856163"/>
          <p14:tracePt t="31515" x="8372475" y="4872038"/>
          <p14:tracePt t="31517" x="8380413" y="4887913"/>
          <p14:tracePt t="31519" x="8388350" y="4895850"/>
          <p14:tracePt t="31523" x="8396288" y="4911725"/>
          <p14:tracePt t="31525" x="8396288" y="4919663"/>
          <p14:tracePt t="31527" x="8396288" y="4927600"/>
          <p14:tracePt t="31528" x="8404225" y="4935538"/>
          <p14:tracePt t="31530" x="8404225" y="4943475"/>
          <p14:tracePt t="31532" x="8404225" y="4951413"/>
          <p14:tracePt t="31536" x="8404225" y="4959350"/>
          <p14:tracePt t="31537" x="8412163" y="4959350"/>
          <p14:tracePt t="31538" x="8412163" y="4967288"/>
          <p14:tracePt t="31540" x="8412163" y="4976813"/>
          <p14:tracePt t="31542" x="8412163" y="4984750"/>
          <p14:tracePt t="31544" x="8420100" y="4984750"/>
          <p14:tracePt t="31547" x="8420100" y="4992688"/>
          <p14:tracePt t="31549" x="8420100" y="5000625"/>
          <p14:tracePt t="31556" x="8428038" y="5008563"/>
          <p14:tracePt t="31557" x="8428038" y="5016500"/>
          <p14:tracePt t="31561" x="8428038" y="5024438"/>
          <p14:tracePt t="31563" x="8428038" y="5032375"/>
          <p14:tracePt t="31569" x="8435975" y="5048250"/>
          <p14:tracePt t="31571" x="8435975" y="5056188"/>
          <p14:tracePt t="31573" x="8435975" y="5064125"/>
          <p14:tracePt t="31574" x="8435975" y="5072063"/>
          <p14:tracePt t="31579" x="8435975" y="5080000"/>
          <p14:tracePt t="31581" x="8435975" y="5087938"/>
          <p14:tracePt t="31583" x="8435975" y="5095875"/>
          <p14:tracePt t="31585" x="8435975" y="5103813"/>
          <p14:tracePt t="31586" x="8435975" y="5111750"/>
          <p14:tracePt t="31591" x="8435975" y="5119688"/>
          <p14:tracePt t="31593" x="8443913" y="5119688"/>
          <p14:tracePt t="31594" x="8443913" y="5127625"/>
          <p14:tracePt t="31596" x="8443913" y="5135563"/>
          <p14:tracePt t="31603" x="8443913" y="5143500"/>
          <p14:tracePt t="31616" x="8443913" y="5151438"/>
          <p14:tracePt t="31670" x="8443913" y="5159375"/>
          <p14:tracePt t="31679" x="8443913" y="5167313"/>
          <p14:tracePt t="31683" x="8443913" y="5175250"/>
          <p14:tracePt t="31692" x="8451850" y="5175250"/>
          <p14:tracePt t="31697" x="8451850" y="5183188"/>
          <p14:tracePt t="31715" x="8451850" y="5191125"/>
          <p14:tracePt t="31720" x="8443913" y="5191125"/>
          <p14:tracePt t="31725" x="8435975" y="5199063"/>
          <p14:tracePt t="31729" x="8428038" y="5199063"/>
          <p14:tracePt t="31731" x="8428038" y="5207000"/>
          <p14:tracePt t="31735" x="8420100" y="5207000"/>
          <p14:tracePt t="31737" x="8412163" y="5214938"/>
          <p14:tracePt t="31741" x="8404225" y="5214938"/>
          <p14:tracePt t="31743" x="8404225" y="5222875"/>
          <p14:tracePt t="31745" x="8396288" y="5222875"/>
          <p14:tracePt t="31747" x="8396288" y="5230813"/>
          <p14:tracePt t="31749" x="8388350" y="5230813"/>
          <p14:tracePt t="31753" x="8380413" y="5238750"/>
          <p14:tracePt t="31757" x="8372475" y="5246688"/>
          <p14:tracePt t="31761" x="8364538" y="5246688"/>
          <p14:tracePt t="31765" x="8356600" y="5254625"/>
          <p14:tracePt t="31771" x="8348663" y="5262563"/>
          <p14:tracePt t="31775" x="8340725" y="5262563"/>
          <p14:tracePt t="31781" x="8340725" y="5270500"/>
          <p14:tracePt t="31784" x="8332788" y="5270500"/>
          <p14:tracePt t="31787" x="8324850" y="5278438"/>
          <p14:tracePt t="31793" x="8316913" y="5286375"/>
          <p14:tracePt t="31795" x="8308975" y="5286375"/>
          <p14:tracePt t="31797" x="8308975" y="5294313"/>
          <p14:tracePt t="31799" x="8301038" y="5302250"/>
          <p14:tracePt t="31804" x="8293100" y="5310188"/>
          <p14:tracePt t="31805" x="8285163" y="5310188"/>
          <p14:tracePt t="31807" x="8277225" y="5319713"/>
          <p14:tracePt t="31808" x="8269288" y="5327650"/>
          <p14:tracePt t="31810" x="8261350" y="5335588"/>
          <p14:tracePt t="31813" x="8253413" y="5335588"/>
          <p14:tracePt t="31815" x="8245475" y="5343525"/>
          <p14:tracePt t="31817" x="8237538" y="5351463"/>
          <p14:tracePt t="31819" x="8229600" y="5359400"/>
          <p14:tracePt t="31820" x="8221663" y="5367338"/>
          <p14:tracePt t="31822" x="8213725" y="5375275"/>
          <p14:tracePt t="31824" x="8205788" y="5375275"/>
          <p14:tracePt t="31826" x="8197850" y="5383213"/>
          <p14:tracePt t="31828" x="8189913" y="5391150"/>
          <p14:tracePt t="31830" x="8180388" y="5391150"/>
          <p14:tracePt t="31833" x="8172450" y="5399088"/>
          <p14:tracePt t="31835" x="8164513" y="5399088"/>
          <p14:tracePt t="31838" x="8156575" y="5407025"/>
          <p14:tracePt t="31839" x="8148638" y="5414963"/>
          <p14:tracePt t="31840" x="8140700" y="5414963"/>
          <p14:tracePt t="31842" x="8140700" y="5422900"/>
          <p14:tracePt t="31845" x="8132763" y="5422900"/>
          <p14:tracePt t="31846" x="8124825" y="5430838"/>
          <p14:tracePt t="31849" x="8116888" y="5430838"/>
          <p14:tracePt t="31853" x="8101013" y="5430838"/>
          <p14:tracePt t="31854" x="8093075" y="5438775"/>
          <p14:tracePt t="31859" x="8085138" y="5446713"/>
          <p14:tracePt t="31863" x="8077200" y="5446713"/>
          <p14:tracePt t="31865" x="8069263" y="5446713"/>
          <p14:tracePt t="31869" x="8069263" y="5454650"/>
          <p14:tracePt t="31871" x="8061325" y="5454650"/>
          <p14:tracePt t="31875" x="8053388" y="5454650"/>
          <p14:tracePt t="32123" x="8061325" y="5454650"/>
          <p14:tracePt t="36100" x="8061325" y="5462588"/>
          <p14:tracePt t="36784" x="8061325" y="5454650"/>
          <p14:tracePt t="36799" x="8053388" y="5454650"/>
          <p14:tracePt t="44290" x="8061325" y="545465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287</TotalTime>
  <Words>828</Words>
  <Application>Microsoft Office PowerPoint</Application>
  <PresentationFormat>Widescreen</PresentationFormat>
  <Paragraphs>103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</vt:lpstr>
      <vt:lpstr>Computer Programming Capstone Project</vt:lpstr>
      <vt:lpstr>Web Interface</vt:lpstr>
      <vt:lpstr>Project Pages</vt:lpstr>
      <vt:lpstr>About Me Page</vt:lpstr>
      <vt:lpstr>Project 1: The Demon King’s Dungeon - Program</vt:lpstr>
      <vt:lpstr>Project 1 : The Demon King’s Dungeon - Language</vt:lpstr>
      <vt:lpstr>Project 1 : The Demon King’s Dungeon - Process</vt:lpstr>
      <vt:lpstr>Project 1 : The Demon King’s Dungeon - Document</vt:lpstr>
      <vt:lpstr>Project 1 : The Demon King’s Dungeon - Mechanics</vt:lpstr>
      <vt:lpstr>Project 1 : The Demon King’s Dungeon - Reflection</vt:lpstr>
      <vt:lpstr>Project 2: Explorer of the abyss - Program</vt:lpstr>
      <vt:lpstr>Project 2: Explorer of the abyss - Language</vt:lpstr>
      <vt:lpstr>Project 2: Explorer of the abyss - Process</vt:lpstr>
      <vt:lpstr>Project 2: Explorer of the abyss - Document</vt:lpstr>
      <vt:lpstr>Project 2: Explorer of the abyss - Mechanics</vt:lpstr>
      <vt:lpstr>Project 2: Explorer of the abyss - Reflection</vt:lpstr>
      <vt:lpstr>Project 3: Escape the madman - Program</vt:lpstr>
      <vt:lpstr>Project 3: Escape the madman - Language</vt:lpstr>
      <vt:lpstr>Project 3: Escape the madman - Process</vt:lpstr>
      <vt:lpstr>Project 3: Escape the madman - Document</vt:lpstr>
      <vt:lpstr>Project 3: Escape the madman - Reflection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Programming Capston Project</dc:title>
  <dc:creator>Samuel Bowes</dc:creator>
  <cp:lastModifiedBy>Samuel Bowes</cp:lastModifiedBy>
  <cp:revision>32</cp:revision>
  <dcterms:created xsi:type="dcterms:W3CDTF">2021-06-24T14:42:27Z</dcterms:created>
  <dcterms:modified xsi:type="dcterms:W3CDTF">2021-06-27T18:41:52Z</dcterms:modified>
</cp:coreProperties>
</file>